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ublic Sans Medium"/>
      <p:regular r:id="rId19"/>
      <p:bold r:id="rId20"/>
      <p:italic r:id="rId21"/>
      <p:boldItalic r:id="rId22"/>
    </p:embeddedFont>
    <p:embeddedFont>
      <p:font typeface="Public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ublicSansMedium-bold.fntdata"/><Relationship Id="rId22" Type="http://schemas.openxmlformats.org/officeDocument/2006/relationships/font" Target="fonts/PublicSansMedium-boldItalic.fntdata"/><Relationship Id="rId21" Type="http://schemas.openxmlformats.org/officeDocument/2006/relationships/font" Target="fonts/PublicSansMedium-italic.fntdata"/><Relationship Id="rId24" Type="http://schemas.openxmlformats.org/officeDocument/2006/relationships/font" Target="fonts/PublicSans-bold.fntdata"/><Relationship Id="rId23" Type="http://schemas.openxmlformats.org/officeDocument/2006/relationships/font" Target="fonts/Public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ublicSans-boldItalic.fntdata"/><Relationship Id="rId25" Type="http://schemas.openxmlformats.org/officeDocument/2006/relationships/font" Target="fonts/Public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ublicSans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ce62655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ce62655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4fa0121b3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4fa0121b3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Figure 12. Shows the blue-spotted </a:t>
            </a:r>
            <a:r>
              <a:rPr lang="en" sz="1300">
                <a:solidFill>
                  <a:schemeClr val="dk1"/>
                </a:solidFill>
                <a:latin typeface="Times New Roman"/>
                <a:ea typeface="Times New Roman"/>
                <a:cs typeface="Times New Roman"/>
                <a:sym typeface="Times New Roman"/>
              </a:rPr>
              <a:t>salamander or Ambystoma laterale, Figure 13. Shows the eastern newt or Notophthalmus viridescens.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This is slide us trying to figure out why these host species were the most prevalent of our samples.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The blue-spotted salamander is one of five species of New York salamanders indigenous to New York.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Also, Blue spotted salamanders, a</a:t>
            </a:r>
            <a:r>
              <a:rPr lang="en" sz="1300">
                <a:solidFill>
                  <a:schemeClr val="dk1"/>
                </a:solidFill>
                <a:latin typeface="Times New Roman"/>
                <a:ea typeface="Times New Roman"/>
                <a:cs typeface="Times New Roman"/>
                <a:sym typeface="Times New Roman"/>
              </a:rPr>
              <a:t>re not strong burrowers, and can be found close to or on the ground's surface. So they were </a:t>
            </a:r>
            <a:r>
              <a:rPr lang="en" sz="1300">
                <a:solidFill>
                  <a:schemeClr val="dk1"/>
                </a:solidFill>
                <a:latin typeface="Times New Roman"/>
                <a:ea typeface="Times New Roman"/>
                <a:cs typeface="Times New Roman"/>
                <a:sym typeface="Times New Roman"/>
              </a:rPr>
              <a:t>probably</a:t>
            </a:r>
            <a:r>
              <a:rPr lang="en" sz="1300">
                <a:solidFill>
                  <a:schemeClr val="dk1"/>
                </a:solidFill>
                <a:latin typeface="Times New Roman"/>
                <a:ea typeface="Times New Roman"/>
                <a:cs typeface="Times New Roman"/>
                <a:sym typeface="Times New Roman"/>
              </a:rPr>
              <a:t> easier to catch.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Why were all the metamorphs Ambystoma Laterale?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Maybe A. laterale metamorphosed during the sampling window, while other species didn't. It could be a seasonal issue.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The eastern newt </a:t>
            </a:r>
            <a:r>
              <a:rPr lang="en" sz="1300">
                <a:solidFill>
                  <a:schemeClr val="dk1"/>
                </a:solidFill>
                <a:latin typeface="Times New Roman"/>
                <a:ea typeface="Times New Roman"/>
                <a:cs typeface="Times New Roman"/>
                <a:sym typeface="Times New Roman"/>
              </a:rPr>
              <a:t>adults are fully aquatic, making them more exposed to Bd/Bsal, which are waterborne. N. viridescens is well-documented as a highly susceptible species to Bd. Also eastern newts are one of the most common types of salamanders in New York. So they were probably going to pop up.  </a:t>
            </a:r>
            <a:endParaRPr sz="13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52477a03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52477a03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fa0121b3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fa0121b3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2477a03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2477a03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purpose of our project was to study the prevalence of the fungal pathogens Bd and Bsal and their presence in salamander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populations. It’s important to know which populations are infected to understand the spread and how it affects the populations.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Figure 1 shows a culture of Bd with the black arrow pointing to zoospores and Bsal with zoospore cysts. Figure 2 and 3 show how</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the fungus looks on the salamanders once they are infected creating skin lesions.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2: </a:t>
            </a:r>
            <a:r>
              <a:rPr lang="en" sz="1200">
                <a:solidFill>
                  <a:srgbClr val="333333"/>
                </a:solidFill>
                <a:highlight>
                  <a:srgbClr val="FFFFFF"/>
                </a:highlight>
                <a:latin typeface="Georgia"/>
                <a:ea typeface="Georgia"/>
                <a:cs typeface="Georgia"/>
                <a:sym typeface="Georgia"/>
              </a:rPr>
              <a:t>Morphology of </a:t>
            </a:r>
            <a:r>
              <a:rPr i="1" lang="en" sz="1200">
                <a:solidFill>
                  <a:srgbClr val="333333"/>
                </a:solidFill>
                <a:highlight>
                  <a:srgbClr val="FFFFFF"/>
                </a:highlight>
                <a:latin typeface="Georgia"/>
                <a:ea typeface="Georgia"/>
                <a:cs typeface="Georgia"/>
                <a:sym typeface="Georgia"/>
              </a:rPr>
              <a:t>Batrachochytrium</a:t>
            </a:r>
            <a:r>
              <a:rPr lang="en" sz="1200">
                <a:solidFill>
                  <a:srgbClr val="333333"/>
                </a:solidFill>
                <a:highlight>
                  <a:srgbClr val="FFFFFF"/>
                </a:highlight>
                <a:latin typeface="Georgia"/>
                <a:ea typeface="Georgia"/>
                <a:cs typeface="Georgia"/>
                <a:sym typeface="Georgia"/>
              </a:rPr>
              <a:t> species in culture. a Culture of </a:t>
            </a:r>
            <a:r>
              <a:rPr i="1" lang="en" sz="1200">
                <a:solidFill>
                  <a:srgbClr val="333333"/>
                </a:solidFill>
                <a:highlight>
                  <a:srgbClr val="FFFFFF"/>
                </a:highlight>
                <a:latin typeface="Georgia"/>
                <a:ea typeface="Georgia"/>
                <a:cs typeface="Georgia"/>
                <a:sym typeface="Georgia"/>
              </a:rPr>
              <a:t>B. dendrobatidis</a:t>
            </a:r>
            <a:r>
              <a:rPr lang="en" sz="1200">
                <a:solidFill>
                  <a:srgbClr val="333333"/>
                </a:solidFill>
                <a:highlight>
                  <a:srgbClr val="FFFFFF"/>
                </a:highlight>
                <a:latin typeface="Georgia"/>
                <a:ea typeface="Georgia"/>
                <a:cs typeface="Georgia"/>
                <a:sym typeface="Georgia"/>
              </a:rPr>
              <a:t> on tryptone/gelatin-hydrolysate/lactose (TGhL)-broth, showing abundant mature zoosporangia (black arrow) containing zoospores and empty, discharged sporangia (white arrow); b In culture (TGhL-broth) </a:t>
            </a:r>
            <a:r>
              <a:rPr i="1" lang="en" sz="1200">
                <a:solidFill>
                  <a:srgbClr val="333333"/>
                </a:solidFill>
                <a:highlight>
                  <a:srgbClr val="FFFFFF"/>
                </a:highlight>
                <a:latin typeface="Georgia"/>
                <a:ea typeface="Georgia"/>
                <a:cs typeface="Georgia"/>
                <a:sym typeface="Georgia"/>
              </a:rPr>
              <a:t>B. salamandrivorans</a:t>
            </a:r>
            <a:r>
              <a:rPr lang="en" sz="1200">
                <a:solidFill>
                  <a:srgbClr val="333333"/>
                </a:solidFill>
                <a:highlight>
                  <a:srgbClr val="FFFFFF"/>
                </a:highlight>
                <a:latin typeface="Georgia"/>
                <a:ea typeface="Georgia"/>
                <a:cs typeface="Georgia"/>
                <a:sym typeface="Georgia"/>
              </a:rPr>
              <a:t> is characterized by predominant monocentric thalli (black arrow), few colonial thalli (white arrow) and zoospore cysts with germ tubes (asterisk); scale bars 100 µm</a:t>
            </a:r>
            <a:endParaRPr sz="120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333333"/>
                </a:solidFill>
                <a:highlight>
                  <a:srgbClr val="FFFFFF"/>
                </a:highlight>
                <a:latin typeface="Georgia"/>
                <a:ea typeface="Georgia"/>
                <a:cs typeface="Georgia"/>
                <a:sym typeface="Georgia"/>
              </a:rPr>
              <a:t>Figure 5: </a:t>
            </a:r>
            <a:r>
              <a:rPr lang="en" sz="1350">
                <a:solidFill>
                  <a:srgbClr val="333333"/>
                </a:solidFill>
                <a:highlight>
                  <a:srgbClr val="FFFFFF"/>
                </a:highlight>
                <a:latin typeface="Georgia"/>
                <a:ea typeface="Georgia"/>
                <a:cs typeface="Georgia"/>
                <a:sym typeface="Georgia"/>
              </a:rPr>
              <a:t>Clinical signs and pathology associated with infection due to </a:t>
            </a:r>
            <a:r>
              <a:rPr i="1" lang="en" sz="1350">
                <a:solidFill>
                  <a:srgbClr val="333333"/>
                </a:solidFill>
                <a:highlight>
                  <a:srgbClr val="FFFFFF"/>
                </a:highlight>
                <a:latin typeface="Georgia"/>
                <a:ea typeface="Georgia"/>
                <a:cs typeface="Georgia"/>
                <a:sym typeface="Georgia"/>
              </a:rPr>
              <a:t>Batrachochytrium salamandrivorans</a:t>
            </a:r>
            <a:r>
              <a:rPr lang="en" sz="1350">
                <a:solidFill>
                  <a:srgbClr val="333333"/>
                </a:solidFill>
                <a:highlight>
                  <a:srgbClr val="FFFFFF"/>
                </a:highlight>
                <a:latin typeface="Georgia"/>
                <a:ea typeface="Georgia"/>
                <a:cs typeface="Georgia"/>
                <a:sym typeface="Georgia"/>
              </a:rPr>
              <a:t>. a a naturally infected fire salamander (</a:t>
            </a:r>
            <a:r>
              <a:rPr i="1" lang="en" sz="1350">
                <a:solidFill>
                  <a:srgbClr val="333333"/>
                </a:solidFill>
                <a:highlight>
                  <a:srgbClr val="FFFFFF"/>
                </a:highlight>
                <a:latin typeface="Georgia"/>
                <a:ea typeface="Georgia"/>
                <a:cs typeface="Georgia"/>
                <a:sym typeface="Georgia"/>
              </a:rPr>
              <a:t>Salamandra salamandra</a:t>
            </a:r>
            <a:r>
              <a:rPr lang="en" sz="1350">
                <a:solidFill>
                  <a:srgbClr val="333333"/>
                </a:solidFill>
                <a:highlight>
                  <a:srgbClr val="FFFFFF"/>
                </a:highlight>
                <a:latin typeface="Georgia"/>
                <a:ea typeface="Georgia"/>
                <a:cs typeface="Georgia"/>
                <a:sym typeface="Georgia"/>
              </a:rPr>
              <a:t>) found during a </a:t>
            </a:r>
            <a:r>
              <a:rPr i="1" lang="en" sz="1350">
                <a:solidFill>
                  <a:srgbClr val="333333"/>
                </a:solidFill>
                <a:highlight>
                  <a:srgbClr val="FFFFFF"/>
                </a:highlight>
                <a:latin typeface="Georgia"/>
                <a:ea typeface="Georgia"/>
                <a:cs typeface="Georgia"/>
                <a:sym typeface="Georgia"/>
              </a:rPr>
              <a:t>B. salamandrivorans</a:t>
            </a:r>
            <a:r>
              <a:rPr lang="en" sz="1350">
                <a:solidFill>
                  <a:srgbClr val="333333"/>
                </a:solidFill>
                <a:highlight>
                  <a:srgbClr val="FFFFFF"/>
                </a:highlight>
                <a:latin typeface="Georgia"/>
                <a:ea typeface="Georgia"/>
                <a:cs typeface="Georgia"/>
                <a:sym typeface="Georgia"/>
              </a:rPr>
              <a:t>-outbreak (Robertville, Belgium) showing several ulcers (white arrows) and excessive skin shedding; b extensive ulceration (white arrows) at the ventral side of an infected fire salamander; c skin section through an ulcer evidences abundant intracellular colonial thalli in all epidermal skin layers; immunohistochemical stain with polyclonal antibodies to </a:t>
            </a:r>
            <a:r>
              <a:rPr i="1" lang="en" sz="1350">
                <a:solidFill>
                  <a:srgbClr val="333333"/>
                </a:solidFill>
                <a:highlight>
                  <a:srgbClr val="FFFFFF"/>
                </a:highlight>
                <a:latin typeface="Georgia"/>
                <a:ea typeface="Georgia"/>
                <a:cs typeface="Georgia"/>
                <a:sym typeface="Georgia"/>
              </a:rPr>
              <a:t>B. dendrobatidis</a:t>
            </a:r>
            <a:r>
              <a:rPr lang="en" sz="1350">
                <a:solidFill>
                  <a:srgbClr val="333333"/>
                </a:solidFill>
                <a:highlight>
                  <a:srgbClr val="FFFFFF"/>
                </a:highlight>
                <a:latin typeface="Georgia"/>
                <a:ea typeface="Georgia"/>
                <a:cs typeface="Georgia"/>
                <a:sym typeface="Georgia"/>
              </a:rPr>
              <a:t>; scale bar 10 µm; d magnification of the intracellular colonial thalli from micrograph c; immunohistochemical stain; scale bar 10 µm</a:t>
            </a:r>
            <a:endParaRPr sz="1350">
              <a:solidFill>
                <a:srgbClr val="333333"/>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52477a03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52477a03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hypothesized that we would see more Bd present in the adult samples because they have more contact with other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adult salamanders during fights with rivals and during mating compared to juveniles. Based on current surveying results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we hypothesized that our we would see more Bd than Bsal in our amplification results.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2477a03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2477a037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Salamanders act as both predator and prey in an ecosystem by consuming mosquitoes, spiders and slugs and are food some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mammals like river otters. They are a great indicator of the environmental health of a region and their limb regeneration could help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scientists make medical advances.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ce62655e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ce62655e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curve generated from known BD standards (10-1-10-5 ), with the unknown samples plotted on the line of best fit.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52477a03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52477a03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Figure 7 shows the standard curve generated from a 10-fold dilution serin Bd DNA concentrations, ranging from 10−1 to 10−5.</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es of knowThe standard curve validates the assay’s ability to accurately detect and quantify Bd/Bsal by relating Ct values of known concentrations of target DNA.</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The resulting Ct values demonstrated strong linear correlation, which indicates high assay reliability.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52709dfd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52709dfd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Figure 8 and Figure 9 show t</a:t>
            </a:r>
            <a:r>
              <a:rPr lang="en" sz="1300">
                <a:latin typeface="Times New Roman"/>
                <a:ea typeface="Times New Roman"/>
                <a:cs typeface="Times New Roman"/>
                <a:sym typeface="Times New Roman"/>
              </a:rPr>
              <a:t>wo separate amplification plots: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8 showing both Bd and Bsal amplification curves and 9 showing only Bd. The combined plot was initially used to assess co-infection and amplification behavior of both pathogens.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However, the Bsal curves showed significant background noise and irregular amplification patterns. Which we figured may happen due to the fact that bsal is not </a:t>
            </a:r>
            <a:r>
              <a:rPr lang="en" sz="1300">
                <a:latin typeface="Times New Roman"/>
                <a:ea typeface="Times New Roman"/>
                <a:cs typeface="Times New Roman"/>
                <a:sym typeface="Times New Roman"/>
              </a:rPr>
              <a:t>actually</a:t>
            </a:r>
            <a:r>
              <a:rPr lang="en" sz="1300">
                <a:latin typeface="Times New Roman"/>
                <a:ea typeface="Times New Roman"/>
                <a:cs typeface="Times New Roman"/>
                <a:sym typeface="Times New Roman"/>
              </a:rPr>
              <a:t> present and we had some trouble setting the PCR system to the exact </a:t>
            </a:r>
            <a:r>
              <a:rPr lang="en" sz="1300">
                <a:latin typeface="Times New Roman"/>
                <a:ea typeface="Times New Roman"/>
                <a:cs typeface="Times New Roman"/>
                <a:sym typeface="Times New Roman"/>
              </a:rPr>
              <a:t>fluorophore, so there is going to be a lot of background noise.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That’s why we have a separate amplification plot focusing exclusively on Bd which we know is actually present. There is a little bit of background noise but we moved the threshold to avoid it and be in the middle of these peaks showing actual amplification of BD.</a:t>
            </a:r>
            <a:endParaRPr sz="13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52709dfd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52709dfd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Figure 10 compares average infection load scores between metamorph and adult salamanders with positive Bd detections.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Just for clarification, a metamorph is an amphibian that has just recently undergone metamorphosis, so transitioned from the larval/aquatic stage to terrestrial/juvenile stage. May have lost its gills, very small, may have lungs now, starting to live on land.</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There we 5 samples for adults and 3 samples for metamorph salamanders that had positive bd detection. No juveniles had </a:t>
            </a:r>
            <a:r>
              <a:rPr lang="en" sz="1300">
                <a:solidFill>
                  <a:schemeClr val="dk1"/>
                </a:solidFill>
                <a:latin typeface="Times New Roman"/>
                <a:ea typeface="Times New Roman"/>
                <a:cs typeface="Times New Roman"/>
                <a:sym typeface="Times New Roman"/>
              </a:rPr>
              <a:t>positive</a:t>
            </a:r>
            <a:r>
              <a:rPr lang="en" sz="1300">
                <a:solidFill>
                  <a:schemeClr val="dk1"/>
                </a:solidFill>
                <a:latin typeface="Times New Roman"/>
                <a:ea typeface="Times New Roman"/>
                <a:cs typeface="Times New Roman"/>
                <a:sym typeface="Times New Roman"/>
              </a:rPr>
              <a:t> detecitons.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Adults exhibited a higher mean infection load (0.06 cells/μL) than metamorphs (0.037 cells/μL).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Standard deviation across all positive samples was 0.0165, suggesting moderate variability. These results may indicate that adult individuals, are more likely to carry higher pathogen loads compared to recently metamorphosed individuals.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2709dfd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52709dfd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Figure 11 illustrates the distribution of adult host species that tested positive for Bd infection. So this is based of the 5 samples. Notophthalmus viridescens (NO TOE FTHAL MUS - VER UH DES INTS) represented the largest proportion of infected adult hosts at 40%, followed by Ambystoma laterale (AMBUH STOMA LAT ER UL), Pseudacris crucifer (SUE DACK REES CRU CI FER) , and Lithobates clamitans (LITHO BATES CLAM UH TINS) (each at 20%).</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Among the metamorph samples, only one species, </a:t>
            </a:r>
            <a:r>
              <a:rPr i="1" lang="en" sz="1300">
                <a:solidFill>
                  <a:schemeClr val="dk1"/>
                </a:solidFill>
                <a:latin typeface="Times New Roman"/>
                <a:ea typeface="Times New Roman"/>
                <a:cs typeface="Times New Roman"/>
                <a:sym typeface="Times New Roman"/>
              </a:rPr>
              <a:t>Ambystoma laterale</a:t>
            </a:r>
            <a:r>
              <a:rPr lang="en" sz="1300">
                <a:solidFill>
                  <a:schemeClr val="dk1"/>
                </a:solidFill>
                <a:latin typeface="Times New Roman"/>
                <a:ea typeface="Times New Roman"/>
                <a:cs typeface="Times New Roman"/>
                <a:sym typeface="Times New Roman"/>
              </a:rPr>
              <a:t>, showed a positive infection load. So all three of the samples were </a:t>
            </a:r>
            <a:r>
              <a:rPr i="1" lang="en" sz="1300">
                <a:solidFill>
                  <a:schemeClr val="dk1"/>
                </a:solidFill>
                <a:latin typeface="Times New Roman"/>
                <a:ea typeface="Times New Roman"/>
                <a:cs typeface="Times New Roman"/>
                <a:sym typeface="Times New Roman"/>
              </a:rPr>
              <a:t>Ambystoma laterale</a:t>
            </a:r>
            <a:r>
              <a:rPr lang="en" sz="1300">
                <a:solidFill>
                  <a:schemeClr val="dk1"/>
                </a:solidFill>
                <a:latin typeface="Times New Roman"/>
                <a:ea typeface="Times New Roman"/>
                <a:cs typeface="Times New Roman"/>
                <a:sym typeface="Times New Roman"/>
              </a:rPr>
              <a:t>. This limited diversity in positive detections could reflect species-specific susceptibility, sample size limitations, or environmental exposure differences during the metamorphic stage. </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p:nvPr/>
        </p:nvSpPr>
        <p:spPr>
          <a:xfrm>
            <a:off x="228600" y="223500"/>
            <a:ext cx="8686800" cy="46965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Public Sans"/>
              <a:ea typeface="Public Sans"/>
              <a:cs typeface="Public Sans"/>
              <a:sym typeface="Public Sans"/>
            </a:endParaRPr>
          </a:p>
        </p:txBody>
      </p:sp>
      <p:sp>
        <p:nvSpPr>
          <p:cNvPr id="178" name="Google Shape;178;p35"/>
          <p:cNvSpPr txBox="1"/>
          <p:nvPr>
            <p:ph type="title"/>
          </p:nvPr>
        </p:nvSpPr>
        <p:spPr>
          <a:xfrm>
            <a:off x="398075" y="365350"/>
            <a:ext cx="7447200" cy="16440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35"/>
          <p:cNvSpPr txBox="1"/>
          <p:nvPr>
            <p:ph idx="1" type="body"/>
          </p:nvPr>
        </p:nvSpPr>
        <p:spPr>
          <a:xfrm>
            <a:off x="398075" y="4469075"/>
            <a:ext cx="2483700" cy="355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80" name="Google Shape;180;p35"/>
          <p:cNvSpPr txBox="1"/>
          <p:nvPr>
            <p:ph idx="2" type="body"/>
          </p:nvPr>
        </p:nvSpPr>
        <p:spPr>
          <a:xfrm>
            <a:off x="6328425" y="4469075"/>
            <a:ext cx="2483700" cy="3555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17500" lvl="1" marL="914400" algn="r">
              <a:spcBef>
                <a:spcPts val="0"/>
              </a:spcBef>
              <a:spcAft>
                <a:spcPts val="0"/>
              </a:spcAft>
              <a:buSzPts val="1400"/>
              <a:buChar char="○"/>
              <a:defRPr sz="1400"/>
            </a:lvl2pPr>
            <a:lvl3pPr indent="-317500" lvl="2" marL="1371600" algn="r">
              <a:spcBef>
                <a:spcPts val="0"/>
              </a:spcBef>
              <a:spcAft>
                <a:spcPts val="0"/>
              </a:spcAft>
              <a:buSzPts val="1400"/>
              <a:buChar char="■"/>
              <a:defRPr sz="1400"/>
            </a:lvl3pPr>
            <a:lvl4pPr indent="-317500" lvl="3" marL="1828800" algn="r">
              <a:spcBef>
                <a:spcPts val="0"/>
              </a:spcBef>
              <a:spcAft>
                <a:spcPts val="0"/>
              </a:spcAft>
              <a:buSzPts val="1400"/>
              <a:buChar char="●"/>
              <a:defRPr sz="1400"/>
            </a:lvl4pPr>
            <a:lvl5pPr indent="-317500" lvl="4" marL="2286000" algn="r">
              <a:spcBef>
                <a:spcPts val="0"/>
              </a:spcBef>
              <a:spcAft>
                <a:spcPts val="0"/>
              </a:spcAft>
              <a:buSzPts val="1400"/>
              <a:buChar char="○"/>
              <a:defRPr sz="1400"/>
            </a:lvl5pPr>
            <a:lvl6pPr indent="-317500" lvl="5" marL="2743200" algn="r">
              <a:spcBef>
                <a:spcPts val="0"/>
              </a:spcBef>
              <a:spcAft>
                <a:spcPts val="0"/>
              </a:spcAft>
              <a:buSzPts val="1400"/>
              <a:buChar char="■"/>
              <a:defRPr sz="1400"/>
            </a:lvl6pPr>
            <a:lvl7pPr indent="-317500" lvl="6" marL="3200400" algn="r">
              <a:spcBef>
                <a:spcPts val="0"/>
              </a:spcBef>
              <a:spcAft>
                <a:spcPts val="0"/>
              </a:spcAft>
              <a:buSzPts val="1400"/>
              <a:buChar char="●"/>
              <a:defRPr sz="1400"/>
            </a:lvl7pPr>
            <a:lvl8pPr indent="-317500" lvl="7" marL="3657600" algn="r">
              <a:spcBef>
                <a:spcPts val="0"/>
              </a:spcBef>
              <a:spcAft>
                <a:spcPts val="0"/>
              </a:spcAft>
              <a:buSzPts val="1400"/>
              <a:buChar char="○"/>
              <a:defRPr sz="1400"/>
            </a:lvl8pPr>
            <a:lvl9pPr indent="-317500" lvl="8" marL="4114800" algn="r">
              <a:spcBef>
                <a:spcPts val="0"/>
              </a:spcBef>
              <a:spcAft>
                <a:spcPts val="0"/>
              </a:spcAft>
              <a:buSzPts val="1400"/>
              <a:buChar char="■"/>
              <a:defRPr sz="1400"/>
            </a:lvl9pPr>
          </a:lstStyle>
          <a:p/>
        </p:txBody>
      </p:sp>
      <p:sp>
        <p:nvSpPr>
          <p:cNvPr id="181" name="Google Shape;181;p3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amp; Content">
  <p:cSld name="CUSTOM_13">
    <p:bg>
      <p:bgPr>
        <a:solidFill>
          <a:schemeClr val="dk1"/>
        </a:solidFill>
      </p:bgPr>
    </p:bg>
    <p:spTree>
      <p:nvGrpSpPr>
        <p:cNvPr id="182" name="Shape 182"/>
        <p:cNvGrpSpPr/>
        <p:nvPr/>
      </p:nvGrpSpPr>
      <p:grpSpPr>
        <a:xfrm>
          <a:off x="0" y="0"/>
          <a:ext cx="0" cy="0"/>
          <a:chOff x="0" y="0"/>
          <a:chExt cx="0" cy="0"/>
        </a:xfrm>
      </p:grpSpPr>
      <p:sp>
        <p:nvSpPr>
          <p:cNvPr id="183" name="Google Shape;183;p36"/>
          <p:cNvSpPr/>
          <p:nvPr/>
        </p:nvSpPr>
        <p:spPr>
          <a:xfrm>
            <a:off x="228450" y="482850"/>
            <a:ext cx="8686800" cy="4177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184" name="Google Shape;184;p36"/>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85" name="Google Shape;185;p36"/>
          <p:cNvSpPr txBox="1"/>
          <p:nvPr>
            <p:ph type="title"/>
          </p:nvPr>
        </p:nvSpPr>
        <p:spPr>
          <a:xfrm>
            <a:off x="571350" y="3710775"/>
            <a:ext cx="8344200" cy="78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86" name="Google Shape;186;p36"/>
          <p:cNvSpPr txBox="1"/>
          <p:nvPr>
            <p:ph idx="2" type="body"/>
          </p:nvPr>
        </p:nvSpPr>
        <p:spPr>
          <a:xfrm>
            <a:off x="571350" y="620025"/>
            <a:ext cx="6060600" cy="20001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87" name="Google Shape;187;p36"/>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tx">
  <p:cSld name="TITLE_AND_BODY">
    <p:bg>
      <p:bgPr>
        <a:solidFill>
          <a:schemeClr val="dk1"/>
        </a:solidFill>
      </p:bgPr>
    </p:bg>
    <p:spTree>
      <p:nvGrpSpPr>
        <p:cNvPr id="188" name="Shape 188"/>
        <p:cNvGrpSpPr/>
        <p:nvPr/>
      </p:nvGrpSpPr>
      <p:grpSpPr>
        <a:xfrm>
          <a:off x="0" y="0"/>
          <a:ext cx="0" cy="0"/>
          <a:chOff x="0" y="0"/>
          <a:chExt cx="0" cy="0"/>
        </a:xfrm>
      </p:grpSpPr>
      <p:sp>
        <p:nvSpPr>
          <p:cNvPr id="189" name="Google Shape;189;p37"/>
          <p:cNvSpPr/>
          <p:nvPr/>
        </p:nvSpPr>
        <p:spPr>
          <a:xfrm>
            <a:off x="228450" y="482850"/>
            <a:ext cx="8686800" cy="4177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ublic Sans"/>
              <a:ea typeface="Public Sans"/>
              <a:cs typeface="Public Sans"/>
              <a:sym typeface="Public Sans"/>
            </a:endParaRPr>
          </a:p>
        </p:txBody>
      </p:sp>
      <p:sp>
        <p:nvSpPr>
          <p:cNvPr id="190" name="Google Shape;190;p37"/>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91" name="Google Shape;191;p37"/>
          <p:cNvSpPr txBox="1"/>
          <p:nvPr>
            <p:ph type="title"/>
          </p:nvPr>
        </p:nvSpPr>
        <p:spPr>
          <a:xfrm>
            <a:off x="571350" y="3710775"/>
            <a:ext cx="8344200" cy="78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92" name="Google Shape;192;p37"/>
          <p:cNvSpPr txBox="1"/>
          <p:nvPr>
            <p:ph idx="2" type="body"/>
          </p:nvPr>
        </p:nvSpPr>
        <p:spPr>
          <a:xfrm>
            <a:off x="396725" y="620025"/>
            <a:ext cx="5582100" cy="2000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93" name="Google Shape;193;p37"/>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nded Audience" type="twoColTx">
  <p:cSld name="TITLE_AND_TWO_COLUMNS">
    <p:bg>
      <p:bgPr>
        <a:solidFill>
          <a:schemeClr val="dk1"/>
        </a:solidFill>
      </p:bgPr>
    </p:bg>
    <p:spTree>
      <p:nvGrpSpPr>
        <p:cNvPr id="194" name="Shape 194"/>
        <p:cNvGrpSpPr/>
        <p:nvPr/>
      </p:nvGrpSpPr>
      <p:grpSpPr>
        <a:xfrm>
          <a:off x="0" y="0"/>
          <a:ext cx="0" cy="0"/>
          <a:chOff x="0" y="0"/>
          <a:chExt cx="0" cy="0"/>
        </a:xfrm>
      </p:grpSpPr>
      <p:sp>
        <p:nvSpPr>
          <p:cNvPr id="195" name="Google Shape;195;p38"/>
          <p:cNvSpPr/>
          <p:nvPr/>
        </p:nvSpPr>
        <p:spPr>
          <a:xfrm>
            <a:off x="228600" y="482850"/>
            <a:ext cx="8686800" cy="4177800"/>
          </a:xfrm>
          <a:prstGeom prst="roundRect">
            <a:avLst>
              <a:gd fmla="val 716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196" name="Google Shape;196;p38"/>
          <p:cNvSpPr txBox="1"/>
          <p:nvPr>
            <p:ph type="title"/>
          </p:nvPr>
        </p:nvSpPr>
        <p:spPr>
          <a:xfrm>
            <a:off x="396875" y="3950225"/>
            <a:ext cx="7227900" cy="547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97" name="Google Shape;197;p38"/>
          <p:cNvSpPr txBox="1"/>
          <p:nvPr>
            <p:ph idx="1" type="body"/>
          </p:nvPr>
        </p:nvSpPr>
        <p:spPr>
          <a:xfrm>
            <a:off x="228600" y="4707300"/>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98" name="Google Shape;198;p38"/>
          <p:cNvSpPr/>
          <p:nvPr>
            <p:ph idx="2" type="pic"/>
          </p:nvPr>
        </p:nvSpPr>
        <p:spPr>
          <a:xfrm>
            <a:off x="396875" y="644975"/>
            <a:ext cx="2685600" cy="2131800"/>
          </a:xfrm>
          <a:prstGeom prst="roundRect">
            <a:avLst>
              <a:gd fmla="val 16667" name="adj"/>
            </a:avLst>
          </a:prstGeom>
          <a:noFill/>
          <a:ln>
            <a:noFill/>
          </a:ln>
        </p:spPr>
      </p:sp>
      <p:sp>
        <p:nvSpPr>
          <p:cNvPr id="199" name="Google Shape;199;p38"/>
          <p:cNvSpPr/>
          <p:nvPr>
            <p:ph idx="3" type="pic"/>
          </p:nvPr>
        </p:nvSpPr>
        <p:spPr>
          <a:xfrm>
            <a:off x="3243990" y="644975"/>
            <a:ext cx="2685600" cy="2131800"/>
          </a:xfrm>
          <a:prstGeom prst="roundRect">
            <a:avLst>
              <a:gd fmla="val 16667" name="adj"/>
            </a:avLst>
          </a:prstGeom>
          <a:noFill/>
          <a:ln>
            <a:noFill/>
          </a:ln>
        </p:spPr>
      </p:sp>
      <p:sp>
        <p:nvSpPr>
          <p:cNvPr id="200" name="Google Shape;200;p38"/>
          <p:cNvSpPr/>
          <p:nvPr>
            <p:ph idx="4" type="pic"/>
          </p:nvPr>
        </p:nvSpPr>
        <p:spPr>
          <a:xfrm>
            <a:off x="6091104" y="644975"/>
            <a:ext cx="2685600" cy="2131800"/>
          </a:xfrm>
          <a:prstGeom prst="roundRect">
            <a:avLst>
              <a:gd fmla="val 16667" name="adj"/>
            </a:avLst>
          </a:prstGeom>
          <a:noFill/>
          <a:ln>
            <a:noFill/>
          </a:ln>
        </p:spPr>
      </p:sp>
      <p:sp>
        <p:nvSpPr>
          <p:cNvPr id="201" name="Google Shape;201;p38"/>
          <p:cNvSpPr txBox="1"/>
          <p:nvPr>
            <p:ph idx="5" type="title"/>
          </p:nvPr>
        </p:nvSpPr>
        <p:spPr>
          <a:xfrm>
            <a:off x="770225" y="2837950"/>
            <a:ext cx="1938900" cy="28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b="1"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8"/>
          <p:cNvSpPr txBox="1"/>
          <p:nvPr>
            <p:ph idx="6" type="title"/>
          </p:nvPr>
        </p:nvSpPr>
        <p:spPr>
          <a:xfrm>
            <a:off x="3602700" y="2837950"/>
            <a:ext cx="1938900" cy="28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b="1"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38"/>
          <p:cNvSpPr txBox="1"/>
          <p:nvPr>
            <p:ph idx="7" type="title"/>
          </p:nvPr>
        </p:nvSpPr>
        <p:spPr>
          <a:xfrm>
            <a:off x="6464454" y="2837950"/>
            <a:ext cx="1938900" cy="28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b="1"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38"/>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color 1" type="titleOnly">
  <p:cSld name="TITLE_ONLY">
    <p:bg>
      <p:bgPr>
        <a:solidFill>
          <a:schemeClr val="dk1"/>
        </a:solidFill>
      </p:bgPr>
    </p:bg>
    <p:spTree>
      <p:nvGrpSpPr>
        <p:cNvPr id="205" name="Shape 205"/>
        <p:cNvGrpSpPr/>
        <p:nvPr/>
      </p:nvGrpSpPr>
      <p:grpSpPr>
        <a:xfrm>
          <a:off x="0" y="0"/>
          <a:ext cx="0" cy="0"/>
          <a:chOff x="0" y="0"/>
          <a:chExt cx="0" cy="0"/>
        </a:xfrm>
      </p:grpSpPr>
      <p:sp>
        <p:nvSpPr>
          <p:cNvPr id="206" name="Google Shape;206;p39"/>
          <p:cNvSpPr/>
          <p:nvPr/>
        </p:nvSpPr>
        <p:spPr>
          <a:xfrm>
            <a:off x="228600" y="223500"/>
            <a:ext cx="86871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07" name="Google Shape;207;p39"/>
          <p:cNvSpPr/>
          <p:nvPr/>
        </p:nvSpPr>
        <p:spPr>
          <a:xfrm>
            <a:off x="228600" y="223500"/>
            <a:ext cx="78003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08" name="Google Shape;208;p39"/>
          <p:cNvSpPr/>
          <p:nvPr/>
        </p:nvSpPr>
        <p:spPr>
          <a:xfrm>
            <a:off x="228600" y="223500"/>
            <a:ext cx="6842700" cy="4483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09" name="Google Shape;209;p39"/>
          <p:cNvSpPr txBox="1"/>
          <p:nvPr>
            <p:ph type="title"/>
          </p:nvPr>
        </p:nvSpPr>
        <p:spPr>
          <a:xfrm>
            <a:off x="374200" y="1920875"/>
            <a:ext cx="6230700" cy="2451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10" name="Google Shape;210;p39"/>
          <p:cNvSpPr txBox="1"/>
          <p:nvPr>
            <p:ph idx="1" type="body"/>
          </p:nvPr>
        </p:nvSpPr>
        <p:spPr>
          <a:xfrm>
            <a:off x="374200" y="4213750"/>
            <a:ext cx="4167900" cy="39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1pPr>
            <a:lvl2pPr indent="-317500" lvl="1" marL="914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2pPr>
            <a:lvl3pPr indent="-317500" lvl="2" marL="1371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3pPr>
            <a:lvl4pPr indent="-317500" lvl="3" marL="1828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4pPr>
            <a:lvl5pPr indent="-317500" lvl="4" marL="22860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5pPr>
            <a:lvl6pPr indent="-317500" lvl="5" marL="2743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6pPr>
            <a:lvl7pPr indent="-317500" lvl="6" marL="3200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7pPr>
            <a:lvl8pPr indent="-317500" lvl="7" marL="3657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8pPr>
            <a:lvl9pPr indent="-317500" lvl="8" marL="4114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9pPr>
          </a:lstStyle>
          <a:p/>
        </p:txBody>
      </p:sp>
      <p:sp>
        <p:nvSpPr>
          <p:cNvPr id="211" name="Google Shape;211;p39"/>
          <p:cNvSpPr txBox="1"/>
          <p:nvPr>
            <p:ph idx="2"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12" name="Google Shape;212;p39"/>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color 2">
  <p:cSld name="CUSTOM_11">
    <p:bg>
      <p:bgPr>
        <a:solidFill>
          <a:schemeClr val="dk1"/>
        </a:solidFill>
      </p:bgPr>
    </p:bg>
    <p:spTree>
      <p:nvGrpSpPr>
        <p:cNvPr id="213" name="Shape 213"/>
        <p:cNvGrpSpPr/>
        <p:nvPr/>
      </p:nvGrpSpPr>
      <p:grpSpPr>
        <a:xfrm>
          <a:off x="0" y="0"/>
          <a:ext cx="0" cy="0"/>
          <a:chOff x="0" y="0"/>
          <a:chExt cx="0" cy="0"/>
        </a:xfrm>
      </p:grpSpPr>
      <p:sp>
        <p:nvSpPr>
          <p:cNvPr id="214" name="Google Shape;214;p40"/>
          <p:cNvSpPr/>
          <p:nvPr/>
        </p:nvSpPr>
        <p:spPr>
          <a:xfrm>
            <a:off x="228600" y="223500"/>
            <a:ext cx="86871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15" name="Google Shape;215;p40"/>
          <p:cNvSpPr/>
          <p:nvPr/>
        </p:nvSpPr>
        <p:spPr>
          <a:xfrm>
            <a:off x="228600" y="223500"/>
            <a:ext cx="7800300" cy="4483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16" name="Google Shape;216;p40"/>
          <p:cNvSpPr/>
          <p:nvPr/>
        </p:nvSpPr>
        <p:spPr>
          <a:xfrm>
            <a:off x="228600" y="223500"/>
            <a:ext cx="68427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17" name="Google Shape;217;p40"/>
          <p:cNvSpPr txBox="1"/>
          <p:nvPr>
            <p:ph type="title"/>
          </p:nvPr>
        </p:nvSpPr>
        <p:spPr>
          <a:xfrm>
            <a:off x="374200" y="1920875"/>
            <a:ext cx="6230700" cy="2451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18" name="Google Shape;218;p40"/>
          <p:cNvSpPr txBox="1"/>
          <p:nvPr>
            <p:ph idx="1" type="body"/>
          </p:nvPr>
        </p:nvSpPr>
        <p:spPr>
          <a:xfrm>
            <a:off x="374200" y="4213750"/>
            <a:ext cx="4167900" cy="39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1pPr>
            <a:lvl2pPr indent="-317500" lvl="1" marL="914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2pPr>
            <a:lvl3pPr indent="-317500" lvl="2" marL="1371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3pPr>
            <a:lvl4pPr indent="-317500" lvl="3" marL="1828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4pPr>
            <a:lvl5pPr indent="-317500" lvl="4" marL="22860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5pPr>
            <a:lvl6pPr indent="-317500" lvl="5" marL="2743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6pPr>
            <a:lvl7pPr indent="-317500" lvl="6" marL="3200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7pPr>
            <a:lvl8pPr indent="-317500" lvl="7" marL="3657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8pPr>
            <a:lvl9pPr indent="-317500" lvl="8" marL="4114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9pPr>
          </a:lstStyle>
          <a:p/>
        </p:txBody>
      </p:sp>
      <p:sp>
        <p:nvSpPr>
          <p:cNvPr id="219" name="Google Shape;219;p40"/>
          <p:cNvSpPr txBox="1"/>
          <p:nvPr>
            <p:ph idx="2"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20" name="Google Shape;220;p40"/>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color 3">
  <p:cSld name="CUSTOM_12">
    <p:bg>
      <p:bgPr>
        <a:solidFill>
          <a:schemeClr val="dk1"/>
        </a:solidFill>
      </p:bgPr>
    </p:bg>
    <p:spTree>
      <p:nvGrpSpPr>
        <p:cNvPr id="221" name="Shape 221"/>
        <p:cNvGrpSpPr/>
        <p:nvPr/>
      </p:nvGrpSpPr>
      <p:grpSpPr>
        <a:xfrm>
          <a:off x="0" y="0"/>
          <a:ext cx="0" cy="0"/>
          <a:chOff x="0" y="0"/>
          <a:chExt cx="0" cy="0"/>
        </a:xfrm>
      </p:grpSpPr>
      <p:sp>
        <p:nvSpPr>
          <p:cNvPr id="222" name="Google Shape;222;p41"/>
          <p:cNvSpPr/>
          <p:nvPr/>
        </p:nvSpPr>
        <p:spPr>
          <a:xfrm>
            <a:off x="228600" y="223500"/>
            <a:ext cx="8687100" cy="4483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23" name="Google Shape;223;p41"/>
          <p:cNvSpPr/>
          <p:nvPr/>
        </p:nvSpPr>
        <p:spPr>
          <a:xfrm>
            <a:off x="228600" y="223500"/>
            <a:ext cx="78003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24" name="Google Shape;224;p41"/>
          <p:cNvSpPr/>
          <p:nvPr/>
        </p:nvSpPr>
        <p:spPr>
          <a:xfrm>
            <a:off x="228600" y="223500"/>
            <a:ext cx="68427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25" name="Google Shape;225;p41"/>
          <p:cNvSpPr txBox="1"/>
          <p:nvPr>
            <p:ph type="title"/>
          </p:nvPr>
        </p:nvSpPr>
        <p:spPr>
          <a:xfrm>
            <a:off x="374200" y="1920875"/>
            <a:ext cx="6230700" cy="2451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6" name="Google Shape;226;p41"/>
          <p:cNvSpPr txBox="1"/>
          <p:nvPr>
            <p:ph idx="1" type="body"/>
          </p:nvPr>
        </p:nvSpPr>
        <p:spPr>
          <a:xfrm>
            <a:off x="374200" y="4213750"/>
            <a:ext cx="4167900" cy="39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1pPr>
            <a:lvl2pPr indent="-317500" lvl="1" marL="914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2pPr>
            <a:lvl3pPr indent="-317500" lvl="2" marL="1371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3pPr>
            <a:lvl4pPr indent="-317500" lvl="3" marL="1828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4pPr>
            <a:lvl5pPr indent="-317500" lvl="4" marL="22860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5pPr>
            <a:lvl6pPr indent="-317500" lvl="5" marL="27432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6pPr>
            <a:lvl7pPr indent="-317500" lvl="6" marL="32004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7pPr>
            <a:lvl8pPr indent="-317500" lvl="7" marL="36576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8pPr>
            <a:lvl9pPr indent="-317500" lvl="8" marL="4114800">
              <a:spcBef>
                <a:spcPts val="0"/>
              </a:spcBef>
              <a:spcAft>
                <a:spcPts val="0"/>
              </a:spcAft>
              <a:buSzPts val="1400"/>
              <a:buFont typeface="Public Sans Medium"/>
              <a:buChar char="■"/>
              <a:defRPr sz="1400">
                <a:latin typeface="Public Sans Medium"/>
                <a:ea typeface="Public Sans Medium"/>
                <a:cs typeface="Public Sans Medium"/>
                <a:sym typeface="Public Sans Medium"/>
              </a:defRPr>
            </a:lvl9pPr>
          </a:lstStyle>
          <a:p/>
        </p:txBody>
      </p:sp>
      <p:sp>
        <p:nvSpPr>
          <p:cNvPr id="227" name="Google Shape;227;p41"/>
          <p:cNvSpPr txBox="1"/>
          <p:nvPr>
            <p:ph idx="2"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28" name="Google Shape;228;p4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atin typeface="Public Sans Medium"/>
                <a:ea typeface="Public Sans Medium"/>
                <a:cs typeface="Public Sans Medium"/>
                <a:sym typeface="Public Sans Medium"/>
              </a:defRPr>
            </a:lvl1pPr>
            <a:lvl2pPr lvl="1">
              <a:buNone/>
              <a:defRPr>
                <a:latin typeface="Public Sans Medium"/>
                <a:ea typeface="Public Sans Medium"/>
                <a:cs typeface="Public Sans Medium"/>
                <a:sym typeface="Public Sans Medium"/>
              </a:defRPr>
            </a:lvl2pPr>
            <a:lvl3pPr lvl="2">
              <a:buNone/>
              <a:defRPr>
                <a:latin typeface="Public Sans Medium"/>
                <a:ea typeface="Public Sans Medium"/>
                <a:cs typeface="Public Sans Medium"/>
                <a:sym typeface="Public Sans Medium"/>
              </a:defRPr>
            </a:lvl3pPr>
            <a:lvl4pPr lvl="3">
              <a:buNone/>
              <a:defRPr>
                <a:latin typeface="Public Sans Medium"/>
                <a:ea typeface="Public Sans Medium"/>
                <a:cs typeface="Public Sans Medium"/>
                <a:sym typeface="Public Sans Medium"/>
              </a:defRPr>
            </a:lvl4pPr>
            <a:lvl5pPr lvl="4">
              <a:buNone/>
              <a:defRPr>
                <a:latin typeface="Public Sans Medium"/>
                <a:ea typeface="Public Sans Medium"/>
                <a:cs typeface="Public Sans Medium"/>
                <a:sym typeface="Public Sans Medium"/>
              </a:defRPr>
            </a:lvl5pPr>
            <a:lvl6pPr lvl="5">
              <a:buNone/>
              <a:defRPr>
                <a:latin typeface="Public Sans Medium"/>
                <a:ea typeface="Public Sans Medium"/>
                <a:cs typeface="Public Sans Medium"/>
                <a:sym typeface="Public Sans Medium"/>
              </a:defRPr>
            </a:lvl6pPr>
            <a:lvl7pPr lvl="6">
              <a:buNone/>
              <a:defRPr>
                <a:latin typeface="Public Sans Medium"/>
                <a:ea typeface="Public Sans Medium"/>
                <a:cs typeface="Public Sans Medium"/>
                <a:sym typeface="Public Sans Medium"/>
              </a:defRPr>
            </a:lvl7pPr>
            <a:lvl8pPr lvl="7">
              <a:buNone/>
              <a:defRPr>
                <a:latin typeface="Public Sans Medium"/>
                <a:ea typeface="Public Sans Medium"/>
                <a:cs typeface="Public Sans Medium"/>
                <a:sym typeface="Public Sans Medium"/>
              </a:defRPr>
            </a:lvl8pPr>
            <a:lvl9pPr lvl="8">
              <a:buNone/>
              <a:defRPr>
                <a:latin typeface="Public Sans Medium"/>
                <a:ea typeface="Public Sans Medium"/>
                <a:cs typeface="Public Sans Medium"/>
                <a:sym typeface="Public Sans Medium"/>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41"/>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ny Overview">
  <p:cSld name="ONE_COLUMN_TEXT">
    <p:bg>
      <p:bgPr>
        <a:solidFill>
          <a:schemeClr val="dk1"/>
        </a:solidFill>
      </p:bgPr>
    </p:bg>
    <p:spTree>
      <p:nvGrpSpPr>
        <p:cNvPr id="230" name="Shape 230"/>
        <p:cNvGrpSpPr/>
        <p:nvPr/>
      </p:nvGrpSpPr>
      <p:grpSpPr>
        <a:xfrm>
          <a:off x="0" y="0"/>
          <a:ext cx="0" cy="0"/>
          <a:chOff x="0" y="0"/>
          <a:chExt cx="0" cy="0"/>
        </a:xfrm>
      </p:grpSpPr>
      <p:sp>
        <p:nvSpPr>
          <p:cNvPr id="231" name="Google Shape;231;p42"/>
          <p:cNvSpPr/>
          <p:nvPr/>
        </p:nvSpPr>
        <p:spPr>
          <a:xfrm>
            <a:off x="3899425" y="223500"/>
            <a:ext cx="50160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32" name="Google Shape;232;p42"/>
          <p:cNvSpPr/>
          <p:nvPr>
            <p:ph idx="2" type="pic"/>
          </p:nvPr>
        </p:nvSpPr>
        <p:spPr>
          <a:xfrm>
            <a:off x="228600" y="223500"/>
            <a:ext cx="3547800" cy="3302100"/>
          </a:xfrm>
          <a:prstGeom prst="roundRect">
            <a:avLst>
              <a:gd fmla="val 9186" name="adj"/>
            </a:avLst>
          </a:prstGeom>
          <a:noFill/>
          <a:ln>
            <a:noFill/>
          </a:ln>
        </p:spPr>
      </p:sp>
      <p:sp>
        <p:nvSpPr>
          <p:cNvPr id="233" name="Google Shape;233;p42"/>
          <p:cNvSpPr txBox="1"/>
          <p:nvPr>
            <p:ph idx="1"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234" name="Google Shape;234;p42"/>
          <p:cNvSpPr txBox="1"/>
          <p:nvPr>
            <p:ph idx="3"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35" name="Google Shape;235;p42"/>
          <p:cNvSpPr txBox="1"/>
          <p:nvPr>
            <p:ph type="title"/>
          </p:nvPr>
        </p:nvSpPr>
        <p:spPr>
          <a:xfrm>
            <a:off x="4024125" y="430338"/>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6" name="Google Shape;236;p42"/>
          <p:cNvSpPr txBox="1"/>
          <p:nvPr>
            <p:ph idx="4" type="body"/>
          </p:nvPr>
        </p:nvSpPr>
        <p:spPr>
          <a:xfrm>
            <a:off x="4024125" y="1261138"/>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7" name="Google Shape;237;p42"/>
          <p:cNvSpPr txBox="1"/>
          <p:nvPr>
            <p:ph idx="5" type="title"/>
          </p:nvPr>
        </p:nvSpPr>
        <p:spPr>
          <a:xfrm>
            <a:off x="6588700" y="430338"/>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8" name="Google Shape;238;p42"/>
          <p:cNvSpPr txBox="1"/>
          <p:nvPr>
            <p:ph idx="6" type="body"/>
          </p:nvPr>
        </p:nvSpPr>
        <p:spPr>
          <a:xfrm>
            <a:off x="6588700" y="1261138"/>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9" name="Google Shape;239;p42"/>
          <p:cNvSpPr txBox="1"/>
          <p:nvPr>
            <p:ph idx="7" type="title"/>
          </p:nvPr>
        </p:nvSpPr>
        <p:spPr>
          <a:xfrm>
            <a:off x="4024138" y="2685663"/>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0" name="Google Shape;240;p42"/>
          <p:cNvSpPr txBox="1"/>
          <p:nvPr>
            <p:ph idx="8" type="body"/>
          </p:nvPr>
        </p:nvSpPr>
        <p:spPr>
          <a:xfrm>
            <a:off x="4024138" y="3516463"/>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1" name="Google Shape;241;p42"/>
          <p:cNvSpPr txBox="1"/>
          <p:nvPr>
            <p:ph idx="9" type="title"/>
          </p:nvPr>
        </p:nvSpPr>
        <p:spPr>
          <a:xfrm>
            <a:off x="6588713" y="2685663"/>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2" name="Google Shape;242;p42"/>
          <p:cNvSpPr txBox="1"/>
          <p:nvPr>
            <p:ph idx="13" type="body"/>
          </p:nvPr>
        </p:nvSpPr>
        <p:spPr>
          <a:xfrm>
            <a:off x="6588713" y="3516463"/>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3" name="Google Shape;243;p42"/>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amp; Outcomes">
  <p:cSld name="MAIN_POINT">
    <p:bg>
      <p:bgPr>
        <a:solidFill>
          <a:schemeClr val="dk1"/>
        </a:solidFill>
      </p:bgPr>
    </p:bg>
    <p:spTree>
      <p:nvGrpSpPr>
        <p:cNvPr id="244" name="Shape 244"/>
        <p:cNvGrpSpPr/>
        <p:nvPr/>
      </p:nvGrpSpPr>
      <p:grpSpPr>
        <a:xfrm>
          <a:off x="0" y="0"/>
          <a:ext cx="0" cy="0"/>
          <a:chOff x="0" y="0"/>
          <a:chExt cx="0" cy="0"/>
        </a:xfrm>
      </p:grpSpPr>
      <p:sp>
        <p:nvSpPr>
          <p:cNvPr id="245" name="Google Shape;245;p43"/>
          <p:cNvSpPr/>
          <p:nvPr/>
        </p:nvSpPr>
        <p:spPr>
          <a:xfrm>
            <a:off x="228600" y="223500"/>
            <a:ext cx="4280700" cy="4483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46" name="Google Shape;246;p43"/>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47" name="Google Shape;247;p43"/>
          <p:cNvSpPr txBox="1"/>
          <p:nvPr>
            <p:ph idx="2" type="subTitle"/>
          </p:nvPr>
        </p:nvSpPr>
        <p:spPr>
          <a:xfrm>
            <a:off x="538050" y="396875"/>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43"/>
          <p:cNvSpPr txBox="1"/>
          <p:nvPr>
            <p:ph idx="3" type="body"/>
          </p:nvPr>
        </p:nvSpPr>
        <p:spPr>
          <a:xfrm>
            <a:off x="538050" y="693751"/>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9" name="Google Shape;249;p43"/>
          <p:cNvSpPr txBox="1"/>
          <p:nvPr>
            <p:ph type="title"/>
          </p:nvPr>
        </p:nvSpPr>
        <p:spPr>
          <a:xfrm>
            <a:off x="393700" y="3932625"/>
            <a:ext cx="3582000" cy="63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50" name="Google Shape;250;p43"/>
          <p:cNvSpPr txBox="1"/>
          <p:nvPr>
            <p:ph idx="4" type="subTitle"/>
          </p:nvPr>
        </p:nvSpPr>
        <p:spPr>
          <a:xfrm>
            <a:off x="538050" y="1224478"/>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43"/>
          <p:cNvSpPr txBox="1"/>
          <p:nvPr>
            <p:ph idx="5" type="body"/>
          </p:nvPr>
        </p:nvSpPr>
        <p:spPr>
          <a:xfrm>
            <a:off x="538050" y="1521355"/>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2" name="Google Shape;252;p43"/>
          <p:cNvSpPr txBox="1"/>
          <p:nvPr>
            <p:ph idx="6" type="subTitle"/>
          </p:nvPr>
        </p:nvSpPr>
        <p:spPr>
          <a:xfrm>
            <a:off x="538050" y="2130802"/>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43"/>
          <p:cNvSpPr txBox="1"/>
          <p:nvPr>
            <p:ph idx="7" type="body"/>
          </p:nvPr>
        </p:nvSpPr>
        <p:spPr>
          <a:xfrm>
            <a:off x="538050" y="2427671"/>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4" name="Google Shape;254;p43"/>
          <p:cNvSpPr txBox="1"/>
          <p:nvPr>
            <p:ph idx="8" type="subTitle"/>
          </p:nvPr>
        </p:nvSpPr>
        <p:spPr>
          <a:xfrm>
            <a:off x="538050" y="3037130"/>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43"/>
          <p:cNvSpPr txBox="1"/>
          <p:nvPr>
            <p:ph idx="9" type="body"/>
          </p:nvPr>
        </p:nvSpPr>
        <p:spPr>
          <a:xfrm>
            <a:off x="538050" y="3334000"/>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6" name="Google Shape;256;p43"/>
          <p:cNvSpPr/>
          <p:nvPr/>
        </p:nvSpPr>
        <p:spPr>
          <a:xfrm>
            <a:off x="4633600" y="223500"/>
            <a:ext cx="42807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57" name="Google Shape;257;p43"/>
          <p:cNvSpPr txBox="1"/>
          <p:nvPr>
            <p:ph idx="13" type="body"/>
          </p:nvPr>
        </p:nvSpPr>
        <p:spPr>
          <a:xfrm>
            <a:off x="4982950" y="693751"/>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8" name="Google Shape;258;p43"/>
          <p:cNvSpPr txBox="1"/>
          <p:nvPr>
            <p:ph idx="14" type="title"/>
          </p:nvPr>
        </p:nvSpPr>
        <p:spPr>
          <a:xfrm>
            <a:off x="4798700" y="3932625"/>
            <a:ext cx="3582000" cy="63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59" name="Google Shape;259;p43"/>
          <p:cNvSpPr txBox="1"/>
          <p:nvPr>
            <p:ph idx="15" type="subTitle"/>
          </p:nvPr>
        </p:nvSpPr>
        <p:spPr>
          <a:xfrm>
            <a:off x="4982950" y="1224478"/>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3"/>
          <p:cNvSpPr txBox="1"/>
          <p:nvPr>
            <p:ph idx="16" type="body"/>
          </p:nvPr>
        </p:nvSpPr>
        <p:spPr>
          <a:xfrm>
            <a:off x="4982950" y="1521354"/>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1" name="Google Shape;261;p43"/>
          <p:cNvSpPr txBox="1"/>
          <p:nvPr>
            <p:ph idx="17" type="subTitle"/>
          </p:nvPr>
        </p:nvSpPr>
        <p:spPr>
          <a:xfrm>
            <a:off x="4982950" y="2130801"/>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3"/>
          <p:cNvSpPr txBox="1"/>
          <p:nvPr>
            <p:ph idx="18" type="body"/>
          </p:nvPr>
        </p:nvSpPr>
        <p:spPr>
          <a:xfrm>
            <a:off x="4982950" y="2427670"/>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3" name="Google Shape;263;p43"/>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
        <p:nvSpPr>
          <p:cNvPr id="264" name="Google Shape;264;p43"/>
          <p:cNvSpPr txBox="1"/>
          <p:nvPr>
            <p:ph idx="19" type="subTitle"/>
          </p:nvPr>
        </p:nvSpPr>
        <p:spPr>
          <a:xfrm>
            <a:off x="4982950" y="3037129"/>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43"/>
          <p:cNvSpPr txBox="1"/>
          <p:nvPr>
            <p:ph idx="20" type="body"/>
          </p:nvPr>
        </p:nvSpPr>
        <p:spPr>
          <a:xfrm>
            <a:off x="4982950" y="3333998"/>
            <a:ext cx="3582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6" name="Google Shape;266;p43"/>
          <p:cNvSpPr txBox="1"/>
          <p:nvPr>
            <p:ph idx="21" type="subTitle"/>
          </p:nvPr>
        </p:nvSpPr>
        <p:spPr>
          <a:xfrm>
            <a:off x="4982950" y="396875"/>
            <a:ext cx="3582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We Work">
  <p:cSld name="SECTION_TITLE_AND_DESCRIPTION">
    <p:bg>
      <p:bgPr>
        <a:solidFill>
          <a:schemeClr val="dk1"/>
        </a:solidFill>
      </p:bgPr>
    </p:bg>
    <p:spTree>
      <p:nvGrpSpPr>
        <p:cNvPr id="267" name="Shape 267"/>
        <p:cNvGrpSpPr/>
        <p:nvPr/>
      </p:nvGrpSpPr>
      <p:grpSpPr>
        <a:xfrm>
          <a:off x="0" y="0"/>
          <a:ext cx="0" cy="0"/>
          <a:chOff x="0" y="0"/>
          <a:chExt cx="0" cy="0"/>
        </a:xfrm>
      </p:grpSpPr>
      <p:sp>
        <p:nvSpPr>
          <p:cNvPr id="268" name="Google Shape;268;p44"/>
          <p:cNvSpPr/>
          <p:nvPr/>
        </p:nvSpPr>
        <p:spPr>
          <a:xfrm>
            <a:off x="226275" y="223500"/>
            <a:ext cx="2816100" cy="1171500"/>
          </a:xfrm>
          <a:prstGeom prst="roundRect">
            <a:avLst>
              <a:gd fmla="val 2489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ublic Sans"/>
              <a:ea typeface="Public Sans"/>
              <a:cs typeface="Public Sans"/>
              <a:sym typeface="Public Sans"/>
            </a:endParaRPr>
          </a:p>
        </p:txBody>
      </p:sp>
      <p:sp>
        <p:nvSpPr>
          <p:cNvPr id="269" name="Google Shape;269;p44"/>
          <p:cNvSpPr/>
          <p:nvPr/>
        </p:nvSpPr>
        <p:spPr>
          <a:xfrm>
            <a:off x="3165850" y="223500"/>
            <a:ext cx="2813700" cy="3706800"/>
          </a:xfrm>
          <a:prstGeom prst="roundRect">
            <a:avLst>
              <a:gd fmla="val 1413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ublic Sans"/>
              <a:ea typeface="Public Sans"/>
              <a:cs typeface="Public Sans"/>
              <a:sym typeface="Public Sans"/>
            </a:endParaRPr>
          </a:p>
        </p:txBody>
      </p:sp>
      <p:sp>
        <p:nvSpPr>
          <p:cNvPr id="270" name="Google Shape;270;p44"/>
          <p:cNvSpPr/>
          <p:nvPr>
            <p:ph idx="2" type="pic"/>
          </p:nvPr>
        </p:nvSpPr>
        <p:spPr>
          <a:xfrm>
            <a:off x="228675" y="1535050"/>
            <a:ext cx="2813700" cy="2395200"/>
          </a:xfrm>
          <a:prstGeom prst="roundRect">
            <a:avLst>
              <a:gd fmla="val 16667" name="adj"/>
            </a:avLst>
          </a:prstGeom>
          <a:noFill/>
          <a:ln>
            <a:noFill/>
          </a:ln>
        </p:spPr>
      </p:sp>
      <p:sp>
        <p:nvSpPr>
          <p:cNvPr id="271" name="Google Shape;271;p44"/>
          <p:cNvSpPr/>
          <p:nvPr/>
        </p:nvSpPr>
        <p:spPr>
          <a:xfrm>
            <a:off x="6103025" y="2763825"/>
            <a:ext cx="2816100" cy="1171500"/>
          </a:xfrm>
          <a:prstGeom prst="roundRect">
            <a:avLst>
              <a:gd fmla="val 2489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ublic Sans"/>
              <a:ea typeface="Public Sans"/>
              <a:cs typeface="Public Sans"/>
              <a:sym typeface="Public Sans"/>
            </a:endParaRPr>
          </a:p>
        </p:txBody>
      </p:sp>
      <p:sp>
        <p:nvSpPr>
          <p:cNvPr id="272" name="Google Shape;272;p44"/>
          <p:cNvSpPr/>
          <p:nvPr>
            <p:ph idx="3" type="pic"/>
          </p:nvPr>
        </p:nvSpPr>
        <p:spPr>
          <a:xfrm>
            <a:off x="6105350" y="223500"/>
            <a:ext cx="2813700" cy="2395200"/>
          </a:xfrm>
          <a:prstGeom prst="roundRect">
            <a:avLst>
              <a:gd fmla="val 16667" name="adj"/>
            </a:avLst>
          </a:prstGeom>
          <a:noFill/>
          <a:ln>
            <a:noFill/>
          </a:ln>
        </p:spPr>
      </p:sp>
      <p:sp>
        <p:nvSpPr>
          <p:cNvPr id="273" name="Google Shape;273;p44"/>
          <p:cNvSpPr txBox="1"/>
          <p:nvPr>
            <p:ph idx="1" type="subTitle"/>
          </p:nvPr>
        </p:nvSpPr>
        <p:spPr>
          <a:xfrm>
            <a:off x="210100" y="4062125"/>
            <a:ext cx="4860600" cy="645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274" name="Google Shape;274;p44"/>
          <p:cNvSpPr txBox="1"/>
          <p:nvPr>
            <p:ph idx="4" type="subTitle"/>
          </p:nvPr>
        </p:nvSpPr>
        <p:spPr>
          <a:xfrm>
            <a:off x="415725" y="291000"/>
            <a:ext cx="2437200" cy="10365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4"/>
          <p:cNvSpPr txBox="1"/>
          <p:nvPr>
            <p:ph idx="5" type="subTitle"/>
          </p:nvPr>
        </p:nvSpPr>
        <p:spPr>
          <a:xfrm>
            <a:off x="6292475" y="2831325"/>
            <a:ext cx="2437200" cy="10365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4"/>
          <p:cNvSpPr txBox="1"/>
          <p:nvPr>
            <p:ph type="title"/>
          </p:nvPr>
        </p:nvSpPr>
        <p:spPr>
          <a:xfrm>
            <a:off x="3357469" y="375900"/>
            <a:ext cx="2492700" cy="100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77" name="Google Shape;277;p44"/>
          <p:cNvSpPr txBox="1"/>
          <p:nvPr>
            <p:ph idx="6" type="body"/>
          </p:nvPr>
        </p:nvSpPr>
        <p:spPr>
          <a:xfrm>
            <a:off x="3321050" y="1395000"/>
            <a:ext cx="2384400" cy="2395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8" name="Google Shape;278;p44"/>
          <p:cNvSpPr txBox="1"/>
          <p:nvPr>
            <p:ph idx="7"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79" name="Google Shape;279;p44"/>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APTION_ONLY">
    <p:bg>
      <p:bgPr>
        <a:solidFill>
          <a:schemeClr val="dk1"/>
        </a:solidFill>
      </p:bgPr>
    </p:bg>
    <p:spTree>
      <p:nvGrpSpPr>
        <p:cNvPr id="280" name="Shape 280"/>
        <p:cNvGrpSpPr/>
        <p:nvPr/>
      </p:nvGrpSpPr>
      <p:grpSpPr>
        <a:xfrm>
          <a:off x="0" y="0"/>
          <a:ext cx="0" cy="0"/>
          <a:chOff x="0" y="0"/>
          <a:chExt cx="0" cy="0"/>
        </a:xfrm>
      </p:grpSpPr>
      <p:sp>
        <p:nvSpPr>
          <p:cNvPr id="281" name="Google Shape;281;p45"/>
          <p:cNvSpPr txBox="1"/>
          <p:nvPr>
            <p:ph idx="1" type="subTitle"/>
          </p:nvPr>
        </p:nvSpPr>
        <p:spPr>
          <a:xfrm>
            <a:off x="228600" y="3858425"/>
            <a:ext cx="2202600" cy="849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82" name="Google Shape;282;p45"/>
          <p:cNvSpPr/>
          <p:nvPr>
            <p:ph idx="2" type="pic"/>
          </p:nvPr>
        </p:nvSpPr>
        <p:spPr>
          <a:xfrm>
            <a:off x="3351555" y="177475"/>
            <a:ext cx="1150800" cy="1150800"/>
          </a:xfrm>
          <a:prstGeom prst="roundRect">
            <a:avLst>
              <a:gd fmla="val 16667" name="adj"/>
            </a:avLst>
          </a:prstGeom>
          <a:noFill/>
          <a:ln>
            <a:noFill/>
          </a:ln>
        </p:spPr>
      </p:sp>
      <p:sp>
        <p:nvSpPr>
          <p:cNvPr id="283" name="Google Shape;283;p45"/>
          <p:cNvSpPr/>
          <p:nvPr>
            <p:ph idx="3" type="pic"/>
          </p:nvPr>
        </p:nvSpPr>
        <p:spPr>
          <a:xfrm>
            <a:off x="4641661" y="177475"/>
            <a:ext cx="1150800" cy="1150800"/>
          </a:xfrm>
          <a:prstGeom prst="roundRect">
            <a:avLst>
              <a:gd fmla="val 16667" name="adj"/>
            </a:avLst>
          </a:prstGeom>
          <a:noFill/>
          <a:ln>
            <a:noFill/>
          </a:ln>
        </p:spPr>
      </p:sp>
      <p:sp>
        <p:nvSpPr>
          <p:cNvPr id="284" name="Google Shape;284;p45"/>
          <p:cNvSpPr/>
          <p:nvPr>
            <p:ph idx="4" type="pic"/>
          </p:nvPr>
        </p:nvSpPr>
        <p:spPr>
          <a:xfrm>
            <a:off x="2061450" y="1818190"/>
            <a:ext cx="1150800" cy="1150800"/>
          </a:xfrm>
          <a:prstGeom prst="roundRect">
            <a:avLst>
              <a:gd fmla="val 16667" name="adj"/>
            </a:avLst>
          </a:prstGeom>
          <a:noFill/>
          <a:ln>
            <a:noFill/>
          </a:ln>
        </p:spPr>
      </p:sp>
      <p:sp>
        <p:nvSpPr>
          <p:cNvPr id="285" name="Google Shape;285;p45"/>
          <p:cNvSpPr/>
          <p:nvPr>
            <p:ph idx="5" type="pic"/>
          </p:nvPr>
        </p:nvSpPr>
        <p:spPr>
          <a:xfrm>
            <a:off x="3351555" y="1818190"/>
            <a:ext cx="1150800" cy="1150800"/>
          </a:xfrm>
          <a:prstGeom prst="roundRect">
            <a:avLst>
              <a:gd fmla="val 16667" name="adj"/>
            </a:avLst>
          </a:prstGeom>
          <a:noFill/>
          <a:ln>
            <a:noFill/>
          </a:ln>
        </p:spPr>
      </p:sp>
      <p:sp>
        <p:nvSpPr>
          <p:cNvPr id="286" name="Google Shape;286;p45"/>
          <p:cNvSpPr/>
          <p:nvPr>
            <p:ph idx="6" type="pic"/>
          </p:nvPr>
        </p:nvSpPr>
        <p:spPr>
          <a:xfrm>
            <a:off x="4641661" y="1818190"/>
            <a:ext cx="1150800" cy="1150800"/>
          </a:xfrm>
          <a:prstGeom prst="roundRect">
            <a:avLst>
              <a:gd fmla="val 16667" name="adj"/>
            </a:avLst>
          </a:prstGeom>
          <a:noFill/>
          <a:ln>
            <a:noFill/>
          </a:ln>
        </p:spPr>
      </p:sp>
      <p:sp>
        <p:nvSpPr>
          <p:cNvPr id="287" name="Google Shape;287;p45"/>
          <p:cNvSpPr/>
          <p:nvPr>
            <p:ph idx="7" type="pic"/>
          </p:nvPr>
        </p:nvSpPr>
        <p:spPr>
          <a:xfrm>
            <a:off x="5931766" y="1818190"/>
            <a:ext cx="1150800" cy="1150800"/>
          </a:xfrm>
          <a:prstGeom prst="roundRect">
            <a:avLst>
              <a:gd fmla="val 16667" name="adj"/>
            </a:avLst>
          </a:prstGeom>
          <a:noFill/>
          <a:ln>
            <a:noFill/>
          </a:ln>
        </p:spPr>
      </p:sp>
      <p:sp>
        <p:nvSpPr>
          <p:cNvPr id="288" name="Google Shape;288;p45"/>
          <p:cNvSpPr txBox="1"/>
          <p:nvPr>
            <p:ph idx="8" type="body"/>
          </p:nvPr>
        </p:nvSpPr>
        <p:spPr>
          <a:xfrm>
            <a:off x="3351550" y="1328275"/>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89" name="Google Shape;289;p45"/>
          <p:cNvSpPr txBox="1"/>
          <p:nvPr>
            <p:ph idx="9" type="body"/>
          </p:nvPr>
        </p:nvSpPr>
        <p:spPr>
          <a:xfrm>
            <a:off x="4641650" y="1328275"/>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0" name="Google Shape;290;p45"/>
          <p:cNvSpPr txBox="1"/>
          <p:nvPr>
            <p:ph idx="13" type="body"/>
          </p:nvPr>
        </p:nvSpPr>
        <p:spPr>
          <a:xfrm>
            <a:off x="2061425" y="2978988"/>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1" name="Google Shape;291;p45"/>
          <p:cNvSpPr txBox="1"/>
          <p:nvPr>
            <p:ph idx="14" type="body"/>
          </p:nvPr>
        </p:nvSpPr>
        <p:spPr>
          <a:xfrm>
            <a:off x="3351525" y="2978988"/>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2" name="Google Shape;292;p45"/>
          <p:cNvSpPr txBox="1"/>
          <p:nvPr>
            <p:ph idx="15" type="body"/>
          </p:nvPr>
        </p:nvSpPr>
        <p:spPr>
          <a:xfrm>
            <a:off x="4641650" y="2968988"/>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3" name="Google Shape;293;p45"/>
          <p:cNvSpPr txBox="1"/>
          <p:nvPr>
            <p:ph idx="16" type="body"/>
          </p:nvPr>
        </p:nvSpPr>
        <p:spPr>
          <a:xfrm>
            <a:off x="5931775" y="2968988"/>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4" name="Google Shape;294;p45"/>
          <p:cNvSpPr/>
          <p:nvPr>
            <p:ph idx="17" type="pic"/>
          </p:nvPr>
        </p:nvSpPr>
        <p:spPr>
          <a:xfrm>
            <a:off x="2706505" y="3468915"/>
            <a:ext cx="1150800" cy="1150800"/>
          </a:xfrm>
          <a:prstGeom prst="roundRect">
            <a:avLst>
              <a:gd fmla="val 16667" name="adj"/>
            </a:avLst>
          </a:prstGeom>
          <a:noFill/>
          <a:ln>
            <a:noFill/>
          </a:ln>
        </p:spPr>
      </p:sp>
      <p:sp>
        <p:nvSpPr>
          <p:cNvPr id="295" name="Google Shape;295;p45"/>
          <p:cNvSpPr/>
          <p:nvPr>
            <p:ph idx="18" type="pic"/>
          </p:nvPr>
        </p:nvSpPr>
        <p:spPr>
          <a:xfrm>
            <a:off x="3996611" y="3468915"/>
            <a:ext cx="1150800" cy="1150800"/>
          </a:xfrm>
          <a:prstGeom prst="roundRect">
            <a:avLst>
              <a:gd fmla="val 16667" name="adj"/>
            </a:avLst>
          </a:prstGeom>
          <a:noFill/>
          <a:ln>
            <a:noFill/>
          </a:ln>
        </p:spPr>
      </p:sp>
      <p:sp>
        <p:nvSpPr>
          <p:cNvPr id="296" name="Google Shape;296;p45"/>
          <p:cNvSpPr/>
          <p:nvPr>
            <p:ph idx="19" type="pic"/>
          </p:nvPr>
        </p:nvSpPr>
        <p:spPr>
          <a:xfrm>
            <a:off x="5286716" y="3468915"/>
            <a:ext cx="1150800" cy="1150800"/>
          </a:xfrm>
          <a:prstGeom prst="roundRect">
            <a:avLst>
              <a:gd fmla="val 16667" name="adj"/>
            </a:avLst>
          </a:prstGeom>
          <a:noFill/>
          <a:ln>
            <a:noFill/>
          </a:ln>
        </p:spPr>
      </p:sp>
      <p:sp>
        <p:nvSpPr>
          <p:cNvPr id="297" name="Google Shape;297;p45"/>
          <p:cNvSpPr txBox="1"/>
          <p:nvPr>
            <p:ph idx="20" type="body"/>
          </p:nvPr>
        </p:nvSpPr>
        <p:spPr>
          <a:xfrm>
            <a:off x="2706475" y="4629713"/>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8" name="Google Shape;298;p45"/>
          <p:cNvSpPr txBox="1"/>
          <p:nvPr>
            <p:ph idx="21" type="body"/>
          </p:nvPr>
        </p:nvSpPr>
        <p:spPr>
          <a:xfrm>
            <a:off x="3996600" y="4619713"/>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299" name="Google Shape;299;p45"/>
          <p:cNvSpPr txBox="1"/>
          <p:nvPr>
            <p:ph idx="22" type="body"/>
          </p:nvPr>
        </p:nvSpPr>
        <p:spPr>
          <a:xfrm>
            <a:off x="5286725" y="4619713"/>
            <a:ext cx="1150800" cy="260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00" name="Google Shape;300;p45"/>
          <p:cNvSpPr txBox="1"/>
          <p:nvPr>
            <p:ph idx="23"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01" name="Google Shape;301;p45"/>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 Overview">
  <p:cSld name="BIG_NUMBER">
    <p:bg>
      <p:bgPr>
        <a:solidFill>
          <a:schemeClr val="dk1"/>
        </a:solidFill>
      </p:bgPr>
    </p:bg>
    <p:spTree>
      <p:nvGrpSpPr>
        <p:cNvPr id="302" name="Shape 302"/>
        <p:cNvGrpSpPr/>
        <p:nvPr/>
      </p:nvGrpSpPr>
      <p:grpSpPr>
        <a:xfrm>
          <a:off x="0" y="0"/>
          <a:ext cx="0" cy="0"/>
          <a:chOff x="0" y="0"/>
          <a:chExt cx="0" cy="0"/>
        </a:xfrm>
      </p:grpSpPr>
      <p:sp>
        <p:nvSpPr>
          <p:cNvPr id="303" name="Google Shape;303;p46"/>
          <p:cNvSpPr/>
          <p:nvPr/>
        </p:nvSpPr>
        <p:spPr>
          <a:xfrm>
            <a:off x="228600" y="223500"/>
            <a:ext cx="2080200" cy="2892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SzPts val="1000"/>
              <a:buFont typeface="Public Sans"/>
              <a:buNone/>
            </a:pPr>
            <a:r>
              <a:t/>
            </a:r>
            <a:endParaRPr>
              <a:latin typeface="Public Sans"/>
              <a:ea typeface="Public Sans"/>
              <a:cs typeface="Public Sans"/>
              <a:sym typeface="Public Sans"/>
            </a:endParaRPr>
          </a:p>
        </p:txBody>
      </p:sp>
      <p:sp>
        <p:nvSpPr>
          <p:cNvPr id="304" name="Google Shape;304;p46"/>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05" name="Google Shape;305;p46"/>
          <p:cNvSpPr txBox="1"/>
          <p:nvPr>
            <p:ph idx="2" type="body"/>
          </p:nvPr>
        </p:nvSpPr>
        <p:spPr>
          <a:xfrm>
            <a:off x="5373925" y="3376450"/>
            <a:ext cx="3541500" cy="1049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06" name="Google Shape;306;p46"/>
          <p:cNvSpPr txBox="1"/>
          <p:nvPr>
            <p:ph idx="3" type="body"/>
          </p:nvPr>
        </p:nvSpPr>
        <p:spPr>
          <a:xfrm>
            <a:off x="280150" y="320950"/>
            <a:ext cx="1916400" cy="2312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7" name="Google Shape;307;p46"/>
          <p:cNvSpPr/>
          <p:nvPr/>
        </p:nvSpPr>
        <p:spPr>
          <a:xfrm>
            <a:off x="2431100" y="223500"/>
            <a:ext cx="2080200" cy="2892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SzPts val="1000"/>
              <a:buFont typeface="Public Sans"/>
              <a:buNone/>
            </a:pPr>
            <a:r>
              <a:t/>
            </a:r>
            <a:endParaRPr>
              <a:latin typeface="Public Sans"/>
              <a:ea typeface="Public Sans"/>
              <a:cs typeface="Public Sans"/>
              <a:sym typeface="Public Sans"/>
            </a:endParaRPr>
          </a:p>
        </p:txBody>
      </p:sp>
      <p:sp>
        <p:nvSpPr>
          <p:cNvPr id="308" name="Google Shape;308;p46"/>
          <p:cNvSpPr txBox="1"/>
          <p:nvPr>
            <p:ph idx="4" type="body"/>
          </p:nvPr>
        </p:nvSpPr>
        <p:spPr>
          <a:xfrm>
            <a:off x="2482650" y="320950"/>
            <a:ext cx="1916400" cy="2312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9" name="Google Shape;309;p46"/>
          <p:cNvSpPr/>
          <p:nvPr/>
        </p:nvSpPr>
        <p:spPr>
          <a:xfrm>
            <a:off x="4633600" y="223500"/>
            <a:ext cx="2080200" cy="2892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SzPts val="1000"/>
              <a:buFont typeface="Public Sans"/>
              <a:buNone/>
            </a:pPr>
            <a:r>
              <a:t/>
            </a:r>
            <a:endParaRPr>
              <a:latin typeface="Public Sans"/>
              <a:ea typeface="Public Sans"/>
              <a:cs typeface="Public Sans"/>
              <a:sym typeface="Public Sans"/>
            </a:endParaRPr>
          </a:p>
        </p:txBody>
      </p:sp>
      <p:sp>
        <p:nvSpPr>
          <p:cNvPr id="310" name="Google Shape;310;p46"/>
          <p:cNvSpPr txBox="1"/>
          <p:nvPr>
            <p:ph idx="5" type="body"/>
          </p:nvPr>
        </p:nvSpPr>
        <p:spPr>
          <a:xfrm>
            <a:off x="4685150" y="320950"/>
            <a:ext cx="1916400" cy="2312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1" name="Google Shape;311;p46"/>
          <p:cNvSpPr/>
          <p:nvPr/>
        </p:nvSpPr>
        <p:spPr>
          <a:xfrm>
            <a:off x="6836100" y="223500"/>
            <a:ext cx="2080200" cy="2892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SzPts val="1000"/>
              <a:buFont typeface="Public Sans"/>
              <a:buNone/>
            </a:pPr>
            <a:r>
              <a:t/>
            </a:r>
            <a:endParaRPr>
              <a:latin typeface="Public Sans"/>
              <a:ea typeface="Public Sans"/>
              <a:cs typeface="Public Sans"/>
              <a:sym typeface="Public Sans"/>
            </a:endParaRPr>
          </a:p>
        </p:txBody>
      </p:sp>
      <p:sp>
        <p:nvSpPr>
          <p:cNvPr id="312" name="Google Shape;312;p46"/>
          <p:cNvSpPr txBox="1"/>
          <p:nvPr>
            <p:ph idx="6" type="body"/>
          </p:nvPr>
        </p:nvSpPr>
        <p:spPr>
          <a:xfrm>
            <a:off x="6887650" y="320950"/>
            <a:ext cx="1916400" cy="2312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3" name="Google Shape;313;p46"/>
          <p:cNvSpPr txBox="1"/>
          <p:nvPr>
            <p:ph idx="7" type="subTitle"/>
          </p:nvPr>
        </p:nvSpPr>
        <p:spPr>
          <a:xfrm>
            <a:off x="280150" y="2543875"/>
            <a:ext cx="1799400" cy="499500"/>
          </a:xfrm>
          <a:prstGeom prst="rect">
            <a:avLst/>
          </a:prstGeom>
        </p:spPr>
        <p:txBody>
          <a:bodyPr anchorCtr="0" anchor="b" bIns="91425" lIns="91425" spcFirstLastPara="1" rIns="91425" wrap="square" tIns="91425">
            <a:noAutofit/>
          </a:bodyPr>
          <a:lstStyle>
            <a:lvl1pPr lvl="0">
              <a:spcBef>
                <a:spcPts val="0"/>
              </a:spcBef>
              <a:spcAft>
                <a:spcPts val="0"/>
              </a:spcAft>
              <a:buSzPts val="1000"/>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46"/>
          <p:cNvSpPr txBox="1"/>
          <p:nvPr>
            <p:ph idx="8" type="subTitle"/>
          </p:nvPr>
        </p:nvSpPr>
        <p:spPr>
          <a:xfrm>
            <a:off x="2482650" y="2543875"/>
            <a:ext cx="1799400" cy="499500"/>
          </a:xfrm>
          <a:prstGeom prst="rect">
            <a:avLst/>
          </a:prstGeom>
        </p:spPr>
        <p:txBody>
          <a:bodyPr anchorCtr="0" anchor="b" bIns="91425" lIns="91425" spcFirstLastPara="1" rIns="91425" wrap="square" tIns="91425">
            <a:noAutofit/>
          </a:bodyPr>
          <a:lstStyle>
            <a:lvl1pPr lvl="0">
              <a:spcBef>
                <a:spcPts val="0"/>
              </a:spcBef>
              <a:spcAft>
                <a:spcPts val="0"/>
              </a:spcAft>
              <a:buSzPts val="1000"/>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46"/>
          <p:cNvSpPr txBox="1"/>
          <p:nvPr>
            <p:ph idx="9" type="subTitle"/>
          </p:nvPr>
        </p:nvSpPr>
        <p:spPr>
          <a:xfrm>
            <a:off x="4685150" y="2543875"/>
            <a:ext cx="1799400" cy="499500"/>
          </a:xfrm>
          <a:prstGeom prst="rect">
            <a:avLst/>
          </a:prstGeom>
        </p:spPr>
        <p:txBody>
          <a:bodyPr anchorCtr="0" anchor="b" bIns="91425" lIns="91425" spcFirstLastPara="1" rIns="91425" wrap="square" tIns="91425">
            <a:noAutofit/>
          </a:bodyPr>
          <a:lstStyle>
            <a:lvl1pPr lvl="0">
              <a:spcBef>
                <a:spcPts val="0"/>
              </a:spcBef>
              <a:spcAft>
                <a:spcPts val="0"/>
              </a:spcAft>
              <a:buSzPts val="1000"/>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46"/>
          <p:cNvSpPr txBox="1"/>
          <p:nvPr>
            <p:ph idx="13" type="subTitle"/>
          </p:nvPr>
        </p:nvSpPr>
        <p:spPr>
          <a:xfrm>
            <a:off x="6887650" y="2543875"/>
            <a:ext cx="1799400" cy="499500"/>
          </a:xfrm>
          <a:prstGeom prst="rect">
            <a:avLst/>
          </a:prstGeom>
        </p:spPr>
        <p:txBody>
          <a:bodyPr anchorCtr="0" anchor="b" bIns="91425" lIns="91425" spcFirstLastPara="1" rIns="91425" wrap="square" tIns="91425">
            <a:noAutofit/>
          </a:bodyPr>
          <a:lstStyle>
            <a:lvl1pPr lvl="0">
              <a:spcBef>
                <a:spcPts val="0"/>
              </a:spcBef>
              <a:spcAft>
                <a:spcPts val="0"/>
              </a:spcAft>
              <a:buSzPts val="1000"/>
              <a:buNone/>
              <a:defRPr b="1"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46"/>
          <p:cNvSpPr txBox="1"/>
          <p:nvPr>
            <p:ph idx="14"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18" name="Google Shape;318;p46"/>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Rules" type="blank">
  <p:cSld name="BLANK">
    <p:bg>
      <p:bgPr>
        <a:solidFill>
          <a:schemeClr val="dk1"/>
        </a:solidFill>
      </p:bgPr>
    </p:bg>
    <p:spTree>
      <p:nvGrpSpPr>
        <p:cNvPr id="319" name="Shape 319"/>
        <p:cNvGrpSpPr/>
        <p:nvPr/>
      </p:nvGrpSpPr>
      <p:grpSpPr>
        <a:xfrm>
          <a:off x="0" y="0"/>
          <a:ext cx="0" cy="0"/>
          <a:chOff x="0" y="0"/>
          <a:chExt cx="0" cy="0"/>
        </a:xfrm>
      </p:grpSpPr>
      <p:sp>
        <p:nvSpPr>
          <p:cNvPr id="320" name="Google Shape;320;p47"/>
          <p:cNvSpPr txBox="1"/>
          <p:nvPr>
            <p:ph idx="1" type="body"/>
          </p:nvPr>
        </p:nvSpPr>
        <p:spPr>
          <a:xfrm>
            <a:off x="228600" y="223500"/>
            <a:ext cx="4280700" cy="1402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321" name="Google Shape;321;p47"/>
          <p:cNvSpPr txBox="1"/>
          <p:nvPr>
            <p:ph idx="2"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22" name="Google Shape;322;p47"/>
          <p:cNvSpPr txBox="1"/>
          <p:nvPr>
            <p:ph idx="3"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23" name="Google Shape;323;p47"/>
          <p:cNvSpPr/>
          <p:nvPr/>
        </p:nvSpPr>
        <p:spPr>
          <a:xfrm>
            <a:off x="4633600" y="223500"/>
            <a:ext cx="42807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24" name="Google Shape;324;p47"/>
          <p:cNvSpPr txBox="1"/>
          <p:nvPr>
            <p:ph idx="4" type="subTitle"/>
          </p:nvPr>
        </p:nvSpPr>
        <p:spPr>
          <a:xfrm>
            <a:off x="4849425" y="1251515"/>
            <a:ext cx="3849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47"/>
          <p:cNvSpPr txBox="1"/>
          <p:nvPr>
            <p:ph idx="5" type="body"/>
          </p:nvPr>
        </p:nvSpPr>
        <p:spPr>
          <a:xfrm>
            <a:off x="4849488" y="1548391"/>
            <a:ext cx="3849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6" name="Google Shape;326;p47"/>
          <p:cNvSpPr txBox="1"/>
          <p:nvPr>
            <p:ph idx="6" type="subTitle"/>
          </p:nvPr>
        </p:nvSpPr>
        <p:spPr>
          <a:xfrm>
            <a:off x="4849425" y="2052387"/>
            <a:ext cx="3849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7" name="Google Shape;327;p47"/>
          <p:cNvSpPr txBox="1"/>
          <p:nvPr>
            <p:ph idx="7" type="body"/>
          </p:nvPr>
        </p:nvSpPr>
        <p:spPr>
          <a:xfrm>
            <a:off x="4849488" y="2349257"/>
            <a:ext cx="3849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8" name="Google Shape;328;p47"/>
          <p:cNvSpPr txBox="1"/>
          <p:nvPr>
            <p:ph idx="8" type="subTitle"/>
          </p:nvPr>
        </p:nvSpPr>
        <p:spPr>
          <a:xfrm>
            <a:off x="4849425" y="2859065"/>
            <a:ext cx="3849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47"/>
          <p:cNvSpPr txBox="1"/>
          <p:nvPr>
            <p:ph idx="9" type="body"/>
          </p:nvPr>
        </p:nvSpPr>
        <p:spPr>
          <a:xfrm>
            <a:off x="4849488" y="3155934"/>
            <a:ext cx="3849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0" name="Google Shape;330;p47"/>
          <p:cNvSpPr txBox="1"/>
          <p:nvPr>
            <p:ph idx="13" type="subTitle"/>
          </p:nvPr>
        </p:nvSpPr>
        <p:spPr>
          <a:xfrm>
            <a:off x="4849425" y="3747093"/>
            <a:ext cx="3849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47"/>
          <p:cNvSpPr txBox="1"/>
          <p:nvPr>
            <p:ph idx="14" type="body"/>
          </p:nvPr>
        </p:nvSpPr>
        <p:spPr>
          <a:xfrm>
            <a:off x="4849488" y="4043962"/>
            <a:ext cx="3849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2" name="Google Shape;332;p47"/>
          <p:cNvSpPr txBox="1"/>
          <p:nvPr>
            <p:ph idx="15" type="subTitle"/>
          </p:nvPr>
        </p:nvSpPr>
        <p:spPr>
          <a:xfrm>
            <a:off x="4849425" y="450638"/>
            <a:ext cx="38490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47"/>
          <p:cNvSpPr txBox="1"/>
          <p:nvPr>
            <p:ph idx="16" type="body"/>
          </p:nvPr>
        </p:nvSpPr>
        <p:spPr>
          <a:xfrm>
            <a:off x="4849488" y="747514"/>
            <a:ext cx="38490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4" name="Google Shape;334;p47"/>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solidFill>
          <a:schemeClr val="dk1"/>
        </a:solidFill>
      </p:bgPr>
    </p:bg>
    <p:spTree>
      <p:nvGrpSpPr>
        <p:cNvPr id="335" name="Shape 335"/>
        <p:cNvGrpSpPr/>
        <p:nvPr/>
      </p:nvGrpSpPr>
      <p:grpSpPr>
        <a:xfrm>
          <a:off x="0" y="0"/>
          <a:ext cx="0" cy="0"/>
          <a:chOff x="0" y="0"/>
          <a:chExt cx="0" cy="0"/>
        </a:xfrm>
      </p:grpSpPr>
      <p:sp>
        <p:nvSpPr>
          <p:cNvPr id="336" name="Google Shape;336;p48"/>
          <p:cNvSpPr txBox="1"/>
          <p:nvPr>
            <p:ph type="title"/>
          </p:nvPr>
        </p:nvSpPr>
        <p:spPr>
          <a:xfrm>
            <a:off x="962775" y="223500"/>
            <a:ext cx="7952700" cy="2046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9600"/>
              <a:buNone/>
              <a:defRPr b="1" sz="9600">
                <a:solidFill>
                  <a:schemeClr val="lt1"/>
                </a:solidFill>
              </a:defRPr>
            </a:lvl1pPr>
            <a:lvl2pPr lvl="1">
              <a:lnSpc>
                <a:spcPct val="80000"/>
              </a:lnSpc>
              <a:spcBef>
                <a:spcPts val="0"/>
              </a:spcBef>
              <a:spcAft>
                <a:spcPts val="0"/>
              </a:spcAft>
              <a:buClr>
                <a:schemeClr val="lt1"/>
              </a:buClr>
              <a:buSzPts val="9600"/>
              <a:buFont typeface="Public Sans"/>
              <a:buNone/>
              <a:defRPr b="1" sz="9600">
                <a:solidFill>
                  <a:schemeClr val="lt1"/>
                </a:solidFill>
              </a:defRPr>
            </a:lvl2pPr>
            <a:lvl3pPr lvl="2">
              <a:lnSpc>
                <a:spcPct val="80000"/>
              </a:lnSpc>
              <a:spcBef>
                <a:spcPts val="0"/>
              </a:spcBef>
              <a:spcAft>
                <a:spcPts val="0"/>
              </a:spcAft>
              <a:buClr>
                <a:schemeClr val="lt1"/>
              </a:buClr>
              <a:buSzPts val="9600"/>
              <a:buFont typeface="Public Sans"/>
              <a:buNone/>
              <a:defRPr b="1" sz="9600">
                <a:solidFill>
                  <a:schemeClr val="lt1"/>
                </a:solidFill>
              </a:defRPr>
            </a:lvl3pPr>
            <a:lvl4pPr lvl="3">
              <a:lnSpc>
                <a:spcPct val="80000"/>
              </a:lnSpc>
              <a:spcBef>
                <a:spcPts val="0"/>
              </a:spcBef>
              <a:spcAft>
                <a:spcPts val="0"/>
              </a:spcAft>
              <a:buClr>
                <a:schemeClr val="lt1"/>
              </a:buClr>
              <a:buSzPts val="9600"/>
              <a:buFont typeface="Public Sans"/>
              <a:buNone/>
              <a:defRPr b="1" sz="9600">
                <a:solidFill>
                  <a:schemeClr val="lt1"/>
                </a:solidFill>
              </a:defRPr>
            </a:lvl4pPr>
            <a:lvl5pPr lvl="4">
              <a:lnSpc>
                <a:spcPct val="80000"/>
              </a:lnSpc>
              <a:spcBef>
                <a:spcPts val="0"/>
              </a:spcBef>
              <a:spcAft>
                <a:spcPts val="0"/>
              </a:spcAft>
              <a:buClr>
                <a:schemeClr val="lt1"/>
              </a:buClr>
              <a:buSzPts val="9600"/>
              <a:buFont typeface="Public Sans"/>
              <a:buNone/>
              <a:defRPr b="1" sz="9600">
                <a:solidFill>
                  <a:schemeClr val="lt1"/>
                </a:solidFill>
              </a:defRPr>
            </a:lvl5pPr>
            <a:lvl6pPr lvl="5">
              <a:lnSpc>
                <a:spcPct val="80000"/>
              </a:lnSpc>
              <a:spcBef>
                <a:spcPts val="0"/>
              </a:spcBef>
              <a:spcAft>
                <a:spcPts val="0"/>
              </a:spcAft>
              <a:buClr>
                <a:schemeClr val="lt1"/>
              </a:buClr>
              <a:buSzPts val="9600"/>
              <a:buFont typeface="Public Sans"/>
              <a:buNone/>
              <a:defRPr b="1" sz="9600">
                <a:solidFill>
                  <a:schemeClr val="lt1"/>
                </a:solidFill>
              </a:defRPr>
            </a:lvl6pPr>
            <a:lvl7pPr lvl="6">
              <a:lnSpc>
                <a:spcPct val="80000"/>
              </a:lnSpc>
              <a:spcBef>
                <a:spcPts val="0"/>
              </a:spcBef>
              <a:spcAft>
                <a:spcPts val="0"/>
              </a:spcAft>
              <a:buClr>
                <a:schemeClr val="lt1"/>
              </a:buClr>
              <a:buSzPts val="9600"/>
              <a:buFont typeface="Public Sans"/>
              <a:buNone/>
              <a:defRPr b="1" sz="9600">
                <a:solidFill>
                  <a:schemeClr val="lt1"/>
                </a:solidFill>
              </a:defRPr>
            </a:lvl7pPr>
            <a:lvl8pPr lvl="7">
              <a:lnSpc>
                <a:spcPct val="80000"/>
              </a:lnSpc>
              <a:spcBef>
                <a:spcPts val="0"/>
              </a:spcBef>
              <a:spcAft>
                <a:spcPts val="0"/>
              </a:spcAft>
              <a:buClr>
                <a:schemeClr val="lt1"/>
              </a:buClr>
              <a:buSzPts val="9600"/>
              <a:buFont typeface="Public Sans"/>
              <a:buNone/>
              <a:defRPr b="1" sz="9600">
                <a:solidFill>
                  <a:schemeClr val="lt1"/>
                </a:solidFill>
              </a:defRPr>
            </a:lvl8pPr>
            <a:lvl9pPr lvl="8">
              <a:lnSpc>
                <a:spcPct val="80000"/>
              </a:lnSpc>
              <a:spcBef>
                <a:spcPts val="0"/>
              </a:spcBef>
              <a:spcAft>
                <a:spcPts val="0"/>
              </a:spcAft>
              <a:buClr>
                <a:schemeClr val="lt1"/>
              </a:buClr>
              <a:buSzPts val="9600"/>
              <a:buFont typeface="Public Sans"/>
              <a:buNone/>
              <a:defRPr b="1" sz="9600">
                <a:solidFill>
                  <a:schemeClr val="lt1"/>
                </a:solidFill>
              </a:defRPr>
            </a:lvl9pPr>
          </a:lstStyle>
          <a:p/>
        </p:txBody>
      </p:sp>
      <p:sp>
        <p:nvSpPr>
          <p:cNvPr id="337" name="Google Shape;337;p4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ols &amp; Meetings">
  <p:cSld name="CUSTOM_2">
    <p:bg>
      <p:bgPr>
        <a:solidFill>
          <a:schemeClr val="dk1"/>
        </a:solidFill>
      </p:bgPr>
    </p:bg>
    <p:spTree>
      <p:nvGrpSpPr>
        <p:cNvPr id="338" name="Shape 338"/>
        <p:cNvGrpSpPr/>
        <p:nvPr/>
      </p:nvGrpSpPr>
      <p:grpSpPr>
        <a:xfrm>
          <a:off x="0" y="0"/>
          <a:ext cx="0" cy="0"/>
          <a:chOff x="0" y="0"/>
          <a:chExt cx="0" cy="0"/>
        </a:xfrm>
      </p:grpSpPr>
      <p:sp>
        <p:nvSpPr>
          <p:cNvPr id="339" name="Google Shape;339;p49"/>
          <p:cNvSpPr/>
          <p:nvPr/>
        </p:nvSpPr>
        <p:spPr>
          <a:xfrm>
            <a:off x="228600" y="223500"/>
            <a:ext cx="42807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Public Sans"/>
              <a:ea typeface="Public Sans"/>
              <a:cs typeface="Public Sans"/>
              <a:sym typeface="Public Sans"/>
            </a:endParaRPr>
          </a:p>
        </p:txBody>
      </p:sp>
      <p:sp>
        <p:nvSpPr>
          <p:cNvPr id="340" name="Google Shape;340;p49"/>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41" name="Google Shape;341;p49"/>
          <p:cNvSpPr txBox="1"/>
          <p:nvPr>
            <p:ph type="title"/>
          </p:nvPr>
        </p:nvSpPr>
        <p:spPr>
          <a:xfrm>
            <a:off x="393700" y="3932625"/>
            <a:ext cx="3582000" cy="63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342" name="Google Shape;342;p49"/>
          <p:cNvSpPr txBox="1"/>
          <p:nvPr>
            <p:ph idx="2" type="body"/>
          </p:nvPr>
        </p:nvSpPr>
        <p:spPr>
          <a:xfrm>
            <a:off x="517200" y="396875"/>
            <a:ext cx="3703500" cy="338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3" name="Google Shape;343;p49"/>
          <p:cNvSpPr/>
          <p:nvPr/>
        </p:nvSpPr>
        <p:spPr>
          <a:xfrm>
            <a:off x="4633600" y="223500"/>
            <a:ext cx="4280700" cy="44838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Public Sans"/>
              <a:ea typeface="Public Sans"/>
              <a:cs typeface="Public Sans"/>
              <a:sym typeface="Public Sans"/>
            </a:endParaRPr>
          </a:p>
        </p:txBody>
      </p:sp>
      <p:sp>
        <p:nvSpPr>
          <p:cNvPr id="344" name="Google Shape;344;p49"/>
          <p:cNvSpPr txBox="1"/>
          <p:nvPr>
            <p:ph idx="3" type="title"/>
          </p:nvPr>
        </p:nvSpPr>
        <p:spPr>
          <a:xfrm>
            <a:off x="4798700" y="3932625"/>
            <a:ext cx="3582000" cy="63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345" name="Google Shape;345;p49"/>
          <p:cNvSpPr txBox="1"/>
          <p:nvPr>
            <p:ph idx="4" type="body"/>
          </p:nvPr>
        </p:nvSpPr>
        <p:spPr>
          <a:xfrm>
            <a:off x="4922200" y="396875"/>
            <a:ext cx="3703500" cy="338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6" name="Google Shape;346;p49"/>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ps for success">
  <p:cSld name="CUSTOM_3">
    <p:bg>
      <p:bgPr>
        <a:solidFill>
          <a:schemeClr val="dk1"/>
        </a:solidFill>
      </p:bgPr>
    </p:bg>
    <p:spTree>
      <p:nvGrpSpPr>
        <p:cNvPr id="347" name="Shape 347"/>
        <p:cNvGrpSpPr/>
        <p:nvPr/>
      </p:nvGrpSpPr>
      <p:grpSpPr>
        <a:xfrm>
          <a:off x="0" y="0"/>
          <a:ext cx="0" cy="0"/>
          <a:chOff x="0" y="0"/>
          <a:chExt cx="0" cy="0"/>
        </a:xfrm>
      </p:grpSpPr>
      <p:sp>
        <p:nvSpPr>
          <p:cNvPr id="348" name="Google Shape;348;p50"/>
          <p:cNvSpPr/>
          <p:nvPr/>
        </p:nvSpPr>
        <p:spPr>
          <a:xfrm>
            <a:off x="3899425" y="223500"/>
            <a:ext cx="5016000" cy="4483800"/>
          </a:xfrm>
          <a:prstGeom prst="roundRect">
            <a:avLst>
              <a:gd fmla="val 716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49" name="Google Shape;349;p50"/>
          <p:cNvSpPr/>
          <p:nvPr>
            <p:ph idx="2" type="pic"/>
          </p:nvPr>
        </p:nvSpPr>
        <p:spPr>
          <a:xfrm>
            <a:off x="228600" y="223500"/>
            <a:ext cx="3547800" cy="3302100"/>
          </a:xfrm>
          <a:prstGeom prst="roundRect">
            <a:avLst>
              <a:gd fmla="val 9186" name="adj"/>
            </a:avLst>
          </a:prstGeom>
          <a:noFill/>
          <a:ln>
            <a:noFill/>
          </a:ln>
        </p:spPr>
      </p:sp>
      <p:sp>
        <p:nvSpPr>
          <p:cNvPr id="350" name="Google Shape;350;p50"/>
          <p:cNvSpPr txBox="1"/>
          <p:nvPr>
            <p:ph idx="1"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51" name="Google Shape;351;p50"/>
          <p:cNvSpPr txBox="1"/>
          <p:nvPr>
            <p:ph idx="3"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52" name="Google Shape;352;p50"/>
          <p:cNvSpPr txBox="1"/>
          <p:nvPr>
            <p:ph type="title"/>
          </p:nvPr>
        </p:nvSpPr>
        <p:spPr>
          <a:xfrm>
            <a:off x="4024125" y="430338"/>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53" name="Google Shape;353;p50"/>
          <p:cNvSpPr txBox="1"/>
          <p:nvPr>
            <p:ph idx="4" type="body"/>
          </p:nvPr>
        </p:nvSpPr>
        <p:spPr>
          <a:xfrm>
            <a:off x="4024125" y="1261138"/>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4" name="Google Shape;354;p50"/>
          <p:cNvSpPr txBox="1"/>
          <p:nvPr>
            <p:ph idx="5" type="title"/>
          </p:nvPr>
        </p:nvSpPr>
        <p:spPr>
          <a:xfrm>
            <a:off x="6588700" y="430338"/>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55" name="Google Shape;355;p50"/>
          <p:cNvSpPr txBox="1"/>
          <p:nvPr>
            <p:ph idx="6" type="body"/>
          </p:nvPr>
        </p:nvSpPr>
        <p:spPr>
          <a:xfrm>
            <a:off x="6588700" y="1261138"/>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6" name="Google Shape;356;p50"/>
          <p:cNvSpPr txBox="1"/>
          <p:nvPr>
            <p:ph idx="7" type="title"/>
          </p:nvPr>
        </p:nvSpPr>
        <p:spPr>
          <a:xfrm>
            <a:off x="4024138" y="2685663"/>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57" name="Google Shape;357;p50"/>
          <p:cNvSpPr txBox="1"/>
          <p:nvPr>
            <p:ph idx="8" type="body"/>
          </p:nvPr>
        </p:nvSpPr>
        <p:spPr>
          <a:xfrm>
            <a:off x="4024138" y="3516463"/>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8" name="Google Shape;358;p50"/>
          <p:cNvSpPr txBox="1"/>
          <p:nvPr>
            <p:ph idx="9" type="title"/>
          </p:nvPr>
        </p:nvSpPr>
        <p:spPr>
          <a:xfrm>
            <a:off x="6588713" y="2685663"/>
            <a:ext cx="1558500" cy="10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60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59" name="Google Shape;359;p50"/>
          <p:cNvSpPr txBox="1"/>
          <p:nvPr>
            <p:ph idx="13" type="body"/>
          </p:nvPr>
        </p:nvSpPr>
        <p:spPr>
          <a:xfrm>
            <a:off x="6588713" y="3516463"/>
            <a:ext cx="2202000" cy="98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0" name="Google Shape;360;p50"/>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4">
    <p:bg>
      <p:bgPr>
        <a:solidFill>
          <a:schemeClr val="dk1"/>
        </a:solidFill>
      </p:bgPr>
    </p:bg>
    <p:spTree>
      <p:nvGrpSpPr>
        <p:cNvPr id="361" name="Shape 361"/>
        <p:cNvGrpSpPr/>
        <p:nvPr/>
      </p:nvGrpSpPr>
      <p:grpSpPr>
        <a:xfrm>
          <a:off x="0" y="0"/>
          <a:ext cx="0" cy="0"/>
          <a:chOff x="0" y="0"/>
          <a:chExt cx="0" cy="0"/>
        </a:xfrm>
      </p:grpSpPr>
      <p:sp>
        <p:nvSpPr>
          <p:cNvPr id="362" name="Google Shape;362;p51"/>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63" name="Google Shape;363;p51"/>
          <p:cNvSpPr txBox="1"/>
          <p:nvPr>
            <p:ph idx="2"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64" name="Google Shape;364;p51"/>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ep process">
  <p:cSld name="CUSTOM_5">
    <p:bg>
      <p:bgPr>
        <a:solidFill>
          <a:schemeClr val="dk1"/>
        </a:solidFill>
      </p:bgPr>
    </p:bg>
    <p:spTree>
      <p:nvGrpSpPr>
        <p:cNvPr id="365" name="Shape 365"/>
        <p:cNvGrpSpPr/>
        <p:nvPr/>
      </p:nvGrpSpPr>
      <p:grpSpPr>
        <a:xfrm>
          <a:off x="0" y="0"/>
          <a:ext cx="0" cy="0"/>
          <a:chOff x="0" y="0"/>
          <a:chExt cx="0" cy="0"/>
        </a:xfrm>
      </p:grpSpPr>
      <p:sp>
        <p:nvSpPr>
          <p:cNvPr id="366" name="Google Shape;366;p52"/>
          <p:cNvSpPr/>
          <p:nvPr/>
        </p:nvSpPr>
        <p:spPr>
          <a:xfrm>
            <a:off x="228600" y="223500"/>
            <a:ext cx="2813700" cy="21756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67" name="Google Shape;367;p52"/>
          <p:cNvSpPr txBox="1"/>
          <p:nvPr>
            <p:ph idx="1" type="subTitle"/>
          </p:nvPr>
        </p:nvSpPr>
        <p:spPr>
          <a:xfrm>
            <a:off x="284650" y="295600"/>
            <a:ext cx="21462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52"/>
          <p:cNvSpPr txBox="1"/>
          <p:nvPr>
            <p:ph idx="2" type="body"/>
          </p:nvPr>
        </p:nvSpPr>
        <p:spPr>
          <a:xfrm>
            <a:off x="284650" y="963450"/>
            <a:ext cx="2660400" cy="1237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9" name="Google Shape;369;p52"/>
          <p:cNvSpPr txBox="1"/>
          <p:nvPr>
            <p:ph type="title"/>
          </p:nvPr>
        </p:nvSpPr>
        <p:spPr>
          <a:xfrm>
            <a:off x="240850" y="3175000"/>
            <a:ext cx="5004000" cy="1532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6000"/>
              <a:buNone/>
              <a:defRPr b="1">
                <a:solidFill>
                  <a:schemeClr val="lt1"/>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70" name="Google Shape;370;p52"/>
          <p:cNvSpPr txBox="1"/>
          <p:nvPr>
            <p:ph idx="3"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71" name="Google Shape;371;p52"/>
          <p:cNvSpPr/>
          <p:nvPr/>
        </p:nvSpPr>
        <p:spPr>
          <a:xfrm>
            <a:off x="3165150" y="223500"/>
            <a:ext cx="2813700" cy="2175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72" name="Google Shape;372;p52"/>
          <p:cNvSpPr txBox="1"/>
          <p:nvPr>
            <p:ph idx="4" type="subTitle"/>
          </p:nvPr>
        </p:nvSpPr>
        <p:spPr>
          <a:xfrm>
            <a:off x="3221200" y="295600"/>
            <a:ext cx="21462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73" name="Google Shape;373;p52"/>
          <p:cNvSpPr txBox="1"/>
          <p:nvPr>
            <p:ph idx="5" type="body"/>
          </p:nvPr>
        </p:nvSpPr>
        <p:spPr>
          <a:xfrm>
            <a:off x="3221200" y="963450"/>
            <a:ext cx="2660400" cy="1237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4" name="Google Shape;374;p52"/>
          <p:cNvSpPr/>
          <p:nvPr/>
        </p:nvSpPr>
        <p:spPr>
          <a:xfrm>
            <a:off x="6101700" y="223500"/>
            <a:ext cx="2813700" cy="21756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75" name="Google Shape;375;p52"/>
          <p:cNvSpPr txBox="1"/>
          <p:nvPr>
            <p:ph idx="6" type="subTitle"/>
          </p:nvPr>
        </p:nvSpPr>
        <p:spPr>
          <a:xfrm>
            <a:off x="6157750" y="295600"/>
            <a:ext cx="21462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76" name="Google Shape;376;p52"/>
          <p:cNvSpPr txBox="1"/>
          <p:nvPr>
            <p:ph idx="7" type="body"/>
          </p:nvPr>
        </p:nvSpPr>
        <p:spPr>
          <a:xfrm>
            <a:off x="6157750" y="963450"/>
            <a:ext cx="2660400" cy="1237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7" name="Google Shape;377;p52"/>
          <p:cNvSpPr/>
          <p:nvPr/>
        </p:nvSpPr>
        <p:spPr>
          <a:xfrm>
            <a:off x="6101700" y="2531700"/>
            <a:ext cx="2813700" cy="21756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78" name="Google Shape;378;p52"/>
          <p:cNvSpPr txBox="1"/>
          <p:nvPr>
            <p:ph idx="8" type="subTitle"/>
          </p:nvPr>
        </p:nvSpPr>
        <p:spPr>
          <a:xfrm>
            <a:off x="6157750" y="2603800"/>
            <a:ext cx="21462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79" name="Google Shape;379;p52"/>
          <p:cNvSpPr txBox="1"/>
          <p:nvPr>
            <p:ph idx="9" type="body"/>
          </p:nvPr>
        </p:nvSpPr>
        <p:spPr>
          <a:xfrm>
            <a:off x="6157750" y="3271650"/>
            <a:ext cx="2660400" cy="1237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0" name="Google Shape;380;p52"/>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s &amp; Suggestion ">
  <p:cSld name="CUSTOM_6">
    <p:bg>
      <p:bgPr>
        <a:solidFill>
          <a:schemeClr val="dk1"/>
        </a:solidFill>
      </p:bgPr>
    </p:bg>
    <p:spTree>
      <p:nvGrpSpPr>
        <p:cNvPr id="381" name="Shape 381"/>
        <p:cNvGrpSpPr/>
        <p:nvPr/>
      </p:nvGrpSpPr>
      <p:grpSpPr>
        <a:xfrm>
          <a:off x="0" y="0"/>
          <a:ext cx="0" cy="0"/>
          <a:chOff x="0" y="0"/>
          <a:chExt cx="0" cy="0"/>
        </a:xfrm>
      </p:grpSpPr>
      <p:sp>
        <p:nvSpPr>
          <p:cNvPr id="382" name="Google Shape;382;p53"/>
          <p:cNvSpPr txBox="1"/>
          <p:nvPr>
            <p:ph type="title"/>
          </p:nvPr>
        </p:nvSpPr>
        <p:spPr>
          <a:xfrm>
            <a:off x="240850" y="3175000"/>
            <a:ext cx="5004000" cy="1532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6000"/>
              <a:buNone/>
              <a:defRPr b="1">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83" name="Google Shape;383;p53"/>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84" name="Google Shape;384;p53"/>
          <p:cNvSpPr txBox="1"/>
          <p:nvPr>
            <p:ph idx="2" type="subTitle"/>
          </p:nvPr>
        </p:nvSpPr>
        <p:spPr>
          <a:xfrm>
            <a:off x="228600" y="223500"/>
            <a:ext cx="2079300" cy="77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85" name="Google Shape;385;p53"/>
          <p:cNvSpPr txBox="1"/>
          <p:nvPr>
            <p:ph idx="3" type="body"/>
          </p:nvPr>
        </p:nvSpPr>
        <p:spPr>
          <a:xfrm>
            <a:off x="228725" y="698500"/>
            <a:ext cx="2079300" cy="997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86" name="Google Shape;386;p53"/>
          <p:cNvSpPr txBox="1"/>
          <p:nvPr>
            <p:ph idx="4" type="subTitle"/>
          </p:nvPr>
        </p:nvSpPr>
        <p:spPr>
          <a:xfrm>
            <a:off x="2431100" y="223500"/>
            <a:ext cx="2079300" cy="77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87" name="Google Shape;387;p53"/>
          <p:cNvSpPr txBox="1"/>
          <p:nvPr>
            <p:ph idx="5" type="body"/>
          </p:nvPr>
        </p:nvSpPr>
        <p:spPr>
          <a:xfrm>
            <a:off x="2431225" y="698500"/>
            <a:ext cx="2079300" cy="997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88" name="Google Shape;388;p53"/>
          <p:cNvSpPr txBox="1"/>
          <p:nvPr>
            <p:ph idx="6" type="subTitle"/>
          </p:nvPr>
        </p:nvSpPr>
        <p:spPr>
          <a:xfrm>
            <a:off x="4633725" y="223500"/>
            <a:ext cx="2079300" cy="77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89" name="Google Shape;389;p53"/>
          <p:cNvSpPr txBox="1"/>
          <p:nvPr>
            <p:ph idx="7" type="body"/>
          </p:nvPr>
        </p:nvSpPr>
        <p:spPr>
          <a:xfrm>
            <a:off x="4633850" y="698500"/>
            <a:ext cx="2079300" cy="997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90" name="Google Shape;390;p53"/>
          <p:cNvSpPr txBox="1"/>
          <p:nvPr>
            <p:ph idx="8" type="subTitle"/>
          </p:nvPr>
        </p:nvSpPr>
        <p:spPr>
          <a:xfrm>
            <a:off x="6836100" y="223500"/>
            <a:ext cx="2079300" cy="77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91" name="Google Shape;391;p53"/>
          <p:cNvSpPr txBox="1"/>
          <p:nvPr>
            <p:ph idx="9" type="body"/>
          </p:nvPr>
        </p:nvSpPr>
        <p:spPr>
          <a:xfrm>
            <a:off x="6836225" y="698500"/>
            <a:ext cx="2079300" cy="997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92" name="Google Shape;392;p53"/>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Months">
  <p:cSld name="CUSTOM_7">
    <p:bg>
      <p:bgPr>
        <a:solidFill>
          <a:schemeClr val="dk1"/>
        </a:solidFill>
      </p:bgPr>
    </p:bg>
    <p:spTree>
      <p:nvGrpSpPr>
        <p:cNvPr id="393" name="Shape 393"/>
        <p:cNvGrpSpPr/>
        <p:nvPr/>
      </p:nvGrpSpPr>
      <p:grpSpPr>
        <a:xfrm>
          <a:off x="0" y="0"/>
          <a:ext cx="0" cy="0"/>
          <a:chOff x="0" y="0"/>
          <a:chExt cx="0" cy="0"/>
        </a:xfrm>
      </p:grpSpPr>
      <p:sp>
        <p:nvSpPr>
          <p:cNvPr id="394" name="Google Shape;394;p54"/>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95" name="Google Shape;395;p54"/>
          <p:cNvSpPr txBox="1"/>
          <p:nvPr>
            <p:ph idx="2" type="subTitle"/>
          </p:nvPr>
        </p:nvSpPr>
        <p:spPr>
          <a:xfrm>
            <a:off x="235025" y="3723400"/>
            <a:ext cx="3541500" cy="984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600"/>
              <a:buNone/>
              <a:defRPr>
                <a:solidFill>
                  <a:schemeClr val="lt1"/>
                </a:solidFill>
              </a:defRPr>
            </a:lvl1pPr>
            <a:lvl2pPr lvl="1">
              <a:lnSpc>
                <a:spcPct val="80000"/>
              </a:lnSpc>
              <a:spcBef>
                <a:spcPts val="0"/>
              </a:spcBef>
              <a:spcAft>
                <a:spcPts val="0"/>
              </a:spcAft>
              <a:buClr>
                <a:schemeClr val="lt1"/>
              </a:buClr>
              <a:buSzPts val="1400"/>
              <a:buNone/>
              <a:defRPr>
                <a:solidFill>
                  <a:schemeClr val="lt1"/>
                </a:solidFill>
              </a:defRPr>
            </a:lvl2pPr>
            <a:lvl3pPr lvl="2">
              <a:lnSpc>
                <a:spcPct val="80000"/>
              </a:lnSpc>
              <a:spcBef>
                <a:spcPts val="0"/>
              </a:spcBef>
              <a:spcAft>
                <a:spcPts val="0"/>
              </a:spcAft>
              <a:buClr>
                <a:schemeClr val="lt1"/>
              </a:buClr>
              <a:buSzPts val="1400"/>
              <a:buNone/>
              <a:defRPr>
                <a:solidFill>
                  <a:schemeClr val="lt1"/>
                </a:solidFill>
              </a:defRPr>
            </a:lvl3pPr>
            <a:lvl4pPr lvl="3">
              <a:lnSpc>
                <a:spcPct val="80000"/>
              </a:lnSpc>
              <a:spcBef>
                <a:spcPts val="0"/>
              </a:spcBef>
              <a:spcAft>
                <a:spcPts val="0"/>
              </a:spcAft>
              <a:buClr>
                <a:schemeClr val="lt1"/>
              </a:buClr>
              <a:buSzPts val="1400"/>
              <a:buNone/>
              <a:defRPr>
                <a:solidFill>
                  <a:schemeClr val="lt1"/>
                </a:solidFill>
              </a:defRPr>
            </a:lvl4pPr>
            <a:lvl5pPr lvl="4">
              <a:lnSpc>
                <a:spcPct val="80000"/>
              </a:lnSpc>
              <a:spcBef>
                <a:spcPts val="0"/>
              </a:spcBef>
              <a:spcAft>
                <a:spcPts val="0"/>
              </a:spcAft>
              <a:buClr>
                <a:schemeClr val="lt1"/>
              </a:buClr>
              <a:buSzPts val="1400"/>
              <a:buNone/>
              <a:defRPr>
                <a:solidFill>
                  <a:schemeClr val="lt1"/>
                </a:solidFill>
              </a:defRPr>
            </a:lvl5pPr>
            <a:lvl6pPr lvl="5">
              <a:lnSpc>
                <a:spcPct val="80000"/>
              </a:lnSpc>
              <a:spcBef>
                <a:spcPts val="0"/>
              </a:spcBef>
              <a:spcAft>
                <a:spcPts val="0"/>
              </a:spcAft>
              <a:buClr>
                <a:schemeClr val="lt1"/>
              </a:buClr>
              <a:buSzPts val="1400"/>
              <a:buNone/>
              <a:defRPr>
                <a:solidFill>
                  <a:schemeClr val="lt1"/>
                </a:solidFill>
              </a:defRPr>
            </a:lvl6pPr>
            <a:lvl7pPr lvl="6">
              <a:lnSpc>
                <a:spcPct val="80000"/>
              </a:lnSpc>
              <a:spcBef>
                <a:spcPts val="0"/>
              </a:spcBef>
              <a:spcAft>
                <a:spcPts val="0"/>
              </a:spcAft>
              <a:buClr>
                <a:schemeClr val="lt1"/>
              </a:buClr>
              <a:buSzPts val="1400"/>
              <a:buNone/>
              <a:defRPr>
                <a:solidFill>
                  <a:schemeClr val="lt1"/>
                </a:solidFill>
              </a:defRPr>
            </a:lvl7pPr>
            <a:lvl8pPr lvl="7">
              <a:lnSpc>
                <a:spcPct val="80000"/>
              </a:lnSpc>
              <a:spcBef>
                <a:spcPts val="0"/>
              </a:spcBef>
              <a:spcAft>
                <a:spcPts val="0"/>
              </a:spcAft>
              <a:buClr>
                <a:schemeClr val="lt1"/>
              </a:buClr>
              <a:buSzPts val="1400"/>
              <a:buNone/>
              <a:defRPr>
                <a:solidFill>
                  <a:schemeClr val="lt1"/>
                </a:solidFill>
              </a:defRPr>
            </a:lvl8pPr>
            <a:lvl9pPr lvl="8">
              <a:lnSpc>
                <a:spcPct val="80000"/>
              </a:lnSpc>
              <a:spcBef>
                <a:spcPts val="0"/>
              </a:spcBef>
              <a:spcAft>
                <a:spcPts val="0"/>
              </a:spcAft>
              <a:buClr>
                <a:schemeClr val="lt1"/>
              </a:buClr>
              <a:buSzPts val="1400"/>
              <a:buNone/>
              <a:defRPr>
                <a:solidFill>
                  <a:schemeClr val="lt1"/>
                </a:solidFill>
              </a:defRPr>
            </a:lvl9pPr>
          </a:lstStyle>
          <a:p/>
        </p:txBody>
      </p:sp>
      <p:sp>
        <p:nvSpPr>
          <p:cNvPr id="396" name="Google Shape;396;p54"/>
          <p:cNvSpPr/>
          <p:nvPr/>
        </p:nvSpPr>
        <p:spPr>
          <a:xfrm>
            <a:off x="228600" y="223500"/>
            <a:ext cx="2813700" cy="3235200"/>
          </a:xfrm>
          <a:prstGeom prst="roundRect">
            <a:avLst>
              <a:gd fmla="val 71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97" name="Google Shape;397;p54"/>
          <p:cNvSpPr txBox="1"/>
          <p:nvPr>
            <p:ph idx="3" type="subTitle"/>
          </p:nvPr>
        </p:nvSpPr>
        <p:spPr>
          <a:xfrm>
            <a:off x="284650" y="295600"/>
            <a:ext cx="25728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98" name="Google Shape;398;p54"/>
          <p:cNvSpPr txBox="1"/>
          <p:nvPr>
            <p:ph idx="4" type="body"/>
          </p:nvPr>
        </p:nvSpPr>
        <p:spPr>
          <a:xfrm>
            <a:off x="325150" y="1455738"/>
            <a:ext cx="2633700" cy="1868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99" name="Google Shape;399;p54"/>
          <p:cNvSpPr/>
          <p:nvPr/>
        </p:nvSpPr>
        <p:spPr>
          <a:xfrm>
            <a:off x="3165150" y="223500"/>
            <a:ext cx="2813700" cy="3235200"/>
          </a:xfrm>
          <a:prstGeom prst="roundRect">
            <a:avLst>
              <a:gd fmla="val 716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00" name="Google Shape;400;p54"/>
          <p:cNvSpPr txBox="1"/>
          <p:nvPr>
            <p:ph idx="5" type="subTitle"/>
          </p:nvPr>
        </p:nvSpPr>
        <p:spPr>
          <a:xfrm>
            <a:off x="3221200" y="295600"/>
            <a:ext cx="25728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01" name="Google Shape;401;p54"/>
          <p:cNvSpPr txBox="1"/>
          <p:nvPr>
            <p:ph idx="6" type="body"/>
          </p:nvPr>
        </p:nvSpPr>
        <p:spPr>
          <a:xfrm>
            <a:off x="3261700" y="1455738"/>
            <a:ext cx="2633700" cy="1868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02" name="Google Shape;402;p54"/>
          <p:cNvSpPr/>
          <p:nvPr/>
        </p:nvSpPr>
        <p:spPr>
          <a:xfrm>
            <a:off x="6101700" y="223500"/>
            <a:ext cx="2813700" cy="32352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03" name="Google Shape;403;p54"/>
          <p:cNvSpPr txBox="1"/>
          <p:nvPr>
            <p:ph idx="7" type="subTitle"/>
          </p:nvPr>
        </p:nvSpPr>
        <p:spPr>
          <a:xfrm>
            <a:off x="6157750" y="295600"/>
            <a:ext cx="2572800" cy="7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04" name="Google Shape;404;p54"/>
          <p:cNvSpPr txBox="1"/>
          <p:nvPr>
            <p:ph idx="8" type="body"/>
          </p:nvPr>
        </p:nvSpPr>
        <p:spPr>
          <a:xfrm>
            <a:off x="6198250" y="1455738"/>
            <a:ext cx="2633700" cy="1868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05" name="Google Shape;405;p54"/>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ful links">
  <p:cSld name="CUSTOM_8">
    <p:bg>
      <p:bgPr>
        <a:solidFill>
          <a:schemeClr val="dk1"/>
        </a:solidFill>
      </p:bgPr>
    </p:bg>
    <p:spTree>
      <p:nvGrpSpPr>
        <p:cNvPr id="406" name="Shape 406"/>
        <p:cNvGrpSpPr/>
        <p:nvPr/>
      </p:nvGrpSpPr>
      <p:grpSpPr>
        <a:xfrm>
          <a:off x="0" y="0"/>
          <a:ext cx="0" cy="0"/>
          <a:chOff x="0" y="0"/>
          <a:chExt cx="0" cy="0"/>
        </a:xfrm>
      </p:grpSpPr>
      <p:sp>
        <p:nvSpPr>
          <p:cNvPr id="407" name="Google Shape;407;p55"/>
          <p:cNvSpPr/>
          <p:nvPr/>
        </p:nvSpPr>
        <p:spPr>
          <a:xfrm>
            <a:off x="4633600" y="223500"/>
            <a:ext cx="4281900" cy="2002800"/>
          </a:xfrm>
          <a:prstGeom prst="roundRect">
            <a:avLst>
              <a:gd fmla="val 1278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08" name="Google Shape;408;p55"/>
          <p:cNvSpPr txBox="1"/>
          <p:nvPr/>
        </p:nvSpPr>
        <p:spPr>
          <a:xfrm>
            <a:off x="3286470" y="3339550"/>
            <a:ext cx="1257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chemeClr val="dk1"/>
                </a:solidFill>
                <a:latin typeface="Public Sans Medium"/>
                <a:ea typeface="Public Sans Medium"/>
                <a:cs typeface="Public Sans Medium"/>
                <a:sym typeface="Public Sans Medium"/>
              </a:rPr>
              <a:t>☝️</a:t>
            </a:r>
            <a:endParaRPr sz="7200">
              <a:solidFill>
                <a:schemeClr val="dk1"/>
              </a:solidFill>
              <a:latin typeface="Public Sans Medium"/>
              <a:ea typeface="Public Sans Medium"/>
              <a:cs typeface="Public Sans Medium"/>
              <a:sym typeface="Public Sans Medium"/>
            </a:endParaRPr>
          </a:p>
        </p:txBody>
      </p:sp>
      <p:sp>
        <p:nvSpPr>
          <p:cNvPr id="409" name="Google Shape;409;p55"/>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10" name="Google Shape;410;p55"/>
          <p:cNvSpPr txBox="1"/>
          <p:nvPr>
            <p:ph idx="2" type="subTitle"/>
          </p:nvPr>
        </p:nvSpPr>
        <p:spPr>
          <a:xfrm>
            <a:off x="5367775" y="3723400"/>
            <a:ext cx="3547800" cy="984000"/>
          </a:xfrm>
          <a:prstGeom prst="rect">
            <a:avLst/>
          </a:prstGeom>
        </p:spPr>
        <p:txBody>
          <a:bodyPr anchorCtr="0" anchor="b" bIns="91425" lIns="91425" spcFirstLastPara="1" rIns="91425" wrap="square" tIns="91425">
            <a:noAutofit/>
          </a:bodyPr>
          <a:lstStyle>
            <a:lvl1pPr lvl="0" algn="r">
              <a:lnSpc>
                <a:spcPct val="80000"/>
              </a:lnSpc>
              <a:spcBef>
                <a:spcPts val="0"/>
              </a:spcBef>
              <a:spcAft>
                <a:spcPts val="0"/>
              </a:spcAft>
              <a:buClr>
                <a:schemeClr val="lt1"/>
              </a:buClr>
              <a:buSzPts val="3600"/>
              <a:buNone/>
              <a:defRPr>
                <a:solidFill>
                  <a:schemeClr val="lt1"/>
                </a:solidFill>
              </a:defRPr>
            </a:lvl1pPr>
            <a:lvl2pPr lvl="1" algn="r">
              <a:lnSpc>
                <a:spcPct val="80000"/>
              </a:lnSpc>
              <a:spcBef>
                <a:spcPts val="0"/>
              </a:spcBef>
              <a:spcAft>
                <a:spcPts val="0"/>
              </a:spcAft>
              <a:buClr>
                <a:schemeClr val="lt1"/>
              </a:buClr>
              <a:buSzPts val="1400"/>
              <a:buNone/>
              <a:defRPr>
                <a:solidFill>
                  <a:schemeClr val="lt1"/>
                </a:solidFill>
              </a:defRPr>
            </a:lvl2pPr>
            <a:lvl3pPr lvl="2" algn="r">
              <a:lnSpc>
                <a:spcPct val="80000"/>
              </a:lnSpc>
              <a:spcBef>
                <a:spcPts val="0"/>
              </a:spcBef>
              <a:spcAft>
                <a:spcPts val="0"/>
              </a:spcAft>
              <a:buClr>
                <a:schemeClr val="lt1"/>
              </a:buClr>
              <a:buSzPts val="1400"/>
              <a:buNone/>
              <a:defRPr>
                <a:solidFill>
                  <a:schemeClr val="lt1"/>
                </a:solidFill>
              </a:defRPr>
            </a:lvl3pPr>
            <a:lvl4pPr lvl="3" algn="r">
              <a:lnSpc>
                <a:spcPct val="80000"/>
              </a:lnSpc>
              <a:spcBef>
                <a:spcPts val="0"/>
              </a:spcBef>
              <a:spcAft>
                <a:spcPts val="0"/>
              </a:spcAft>
              <a:buClr>
                <a:schemeClr val="lt1"/>
              </a:buClr>
              <a:buSzPts val="1400"/>
              <a:buNone/>
              <a:defRPr>
                <a:solidFill>
                  <a:schemeClr val="lt1"/>
                </a:solidFill>
              </a:defRPr>
            </a:lvl4pPr>
            <a:lvl5pPr lvl="4" algn="r">
              <a:lnSpc>
                <a:spcPct val="80000"/>
              </a:lnSpc>
              <a:spcBef>
                <a:spcPts val="0"/>
              </a:spcBef>
              <a:spcAft>
                <a:spcPts val="0"/>
              </a:spcAft>
              <a:buClr>
                <a:schemeClr val="lt1"/>
              </a:buClr>
              <a:buSzPts val="1400"/>
              <a:buNone/>
              <a:defRPr>
                <a:solidFill>
                  <a:schemeClr val="lt1"/>
                </a:solidFill>
              </a:defRPr>
            </a:lvl5pPr>
            <a:lvl6pPr lvl="5" algn="r">
              <a:lnSpc>
                <a:spcPct val="80000"/>
              </a:lnSpc>
              <a:spcBef>
                <a:spcPts val="0"/>
              </a:spcBef>
              <a:spcAft>
                <a:spcPts val="0"/>
              </a:spcAft>
              <a:buClr>
                <a:schemeClr val="lt1"/>
              </a:buClr>
              <a:buSzPts val="1400"/>
              <a:buNone/>
              <a:defRPr>
                <a:solidFill>
                  <a:schemeClr val="lt1"/>
                </a:solidFill>
              </a:defRPr>
            </a:lvl6pPr>
            <a:lvl7pPr lvl="6" algn="r">
              <a:lnSpc>
                <a:spcPct val="80000"/>
              </a:lnSpc>
              <a:spcBef>
                <a:spcPts val="0"/>
              </a:spcBef>
              <a:spcAft>
                <a:spcPts val="0"/>
              </a:spcAft>
              <a:buClr>
                <a:schemeClr val="lt1"/>
              </a:buClr>
              <a:buSzPts val="1400"/>
              <a:buNone/>
              <a:defRPr>
                <a:solidFill>
                  <a:schemeClr val="lt1"/>
                </a:solidFill>
              </a:defRPr>
            </a:lvl7pPr>
            <a:lvl8pPr lvl="7" algn="r">
              <a:lnSpc>
                <a:spcPct val="80000"/>
              </a:lnSpc>
              <a:spcBef>
                <a:spcPts val="0"/>
              </a:spcBef>
              <a:spcAft>
                <a:spcPts val="0"/>
              </a:spcAft>
              <a:buClr>
                <a:schemeClr val="lt1"/>
              </a:buClr>
              <a:buSzPts val="1400"/>
              <a:buNone/>
              <a:defRPr>
                <a:solidFill>
                  <a:schemeClr val="lt1"/>
                </a:solidFill>
              </a:defRPr>
            </a:lvl8pPr>
            <a:lvl9pPr lvl="8" algn="r">
              <a:lnSpc>
                <a:spcPct val="80000"/>
              </a:lnSpc>
              <a:spcBef>
                <a:spcPts val="0"/>
              </a:spcBef>
              <a:spcAft>
                <a:spcPts val="0"/>
              </a:spcAft>
              <a:buClr>
                <a:schemeClr val="lt1"/>
              </a:buClr>
              <a:buSzPts val="1400"/>
              <a:buNone/>
              <a:defRPr>
                <a:solidFill>
                  <a:schemeClr val="lt1"/>
                </a:solidFill>
              </a:defRPr>
            </a:lvl9pPr>
          </a:lstStyle>
          <a:p/>
        </p:txBody>
      </p:sp>
      <p:sp>
        <p:nvSpPr>
          <p:cNvPr id="411" name="Google Shape;411;p55"/>
          <p:cNvSpPr/>
          <p:nvPr/>
        </p:nvSpPr>
        <p:spPr>
          <a:xfrm>
            <a:off x="228600" y="223500"/>
            <a:ext cx="4280700" cy="4483800"/>
          </a:xfrm>
          <a:prstGeom prst="roundRect">
            <a:avLst>
              <a:gd fmla="val 716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12" name="Google Shape;412;p55"/>
          <p:cNvSpPr txBox="1"/>
          <p:nvPr>
            <p:ph idx="3" type="subTitle"/>
          </p:nvPr>
        </p:nvSpPr>
        <p:spPr>
          <a:xfrm>
            <a:off x="427825" y="396875"/>
            <a:ext cx="3906600" cy="6642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3" name="Google Shape;413;p55"/>
          <p:cNvSpPr txBox="1"/>
          <p:nvPr>
            <p:ph idx="4" type="subTitle"/>
          </p:nvPr>
        </p:nvSpPr>
        <p:spPr>
          <a:xfrm>
            <a:off x="427853" y="1124562"/>
            <a:ext cx="3906600" cy="6642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4" name="Google Shape;414;p55"/>
          <p:cNvSpPr txBox="1"/>
          <p:nvPr>
            <p:ph idx="5" type="subTitle"/>
          </p:nvPr>
        </p:nvSpPr>
        <p:spPr>
          <a:xfrm>
            <a:off x="427853" y="1852223"/>
            <a:ext cx="3906600" cy="6642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55"/>
          <p:cNvSpPr txBox="1"/>
          <p:nvPr>
            <p:ph idx="6" type="subTitle"/>
          </p:nvPr>
        </p:nvSpPr>
        <p:spPr>
          <a:xfrm>
            <a:off x="427853" y="2595897"/>
            <a:ext cx="3906600" cy="6642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55"/>
          <p:cNvSpPr txBox="1"/>
          <p:nvPr>
            <p:ph idx="7" type="subTitle"/>
          </p:nvPr>
        </p:nvSpPr>
        <p:spPr>
          <a:xfrm>
            <a:off x="4822775" y="289375"/>
            <a:ext cx="3906600" cy="404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55"/>
          <p:cNvSpPr txBox="1"/>
          <p:nvPr>
            <p:ph idx="8" type="body"/>
          </p:nvPr>
        </p:nvSpPr>
        <p:spPr>
          <a:xfrm>
            <a:off x="4844650" y="1061025"/>
            <a:ext cx="1149300" cy="1069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8" name="Google Shape;418;p55"/>
          <p:cNvSpPr txBox="1"/>
          <p:nvPr>
            <p:ph idx="9" type="body"/>
          </p:nvPr>
        </p:nvSpPr>
        <p:spPr>
          <a:xfrm>
            <a:off x="6225688" y="1061025"/>
            <a:ext cx="1149300" cy="1069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55"/>
          <p:cNvSpPr txBox="1"/>
          <p:nvPr>
            <p:ph idx="13" type="body"/>
          </p:nvPr>
        </p:nvSpPr>
        <p:spPr>
          <a:xfrm>
            <a:off x="7606725" y="1061025"/>
            <a:ext cx="1149300" cy="1069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0" name="Google Shape;420;p55"/>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oint">
  <p:cSld name="CUSTOM_9">
    <p:bg>
      <p:bgPr>
        <a:solidFill>
          <a:schemeClr val="dk1"/>
        </a:solidFill>
      </p:bgPr>
    </p:bg>
    <p:spTree>
      <p:nvGrpSpPr>
        <p:cNvPr id="421" name="Shape 421"/>
        <p:cNvGrpSpPr/>
        <p:nvPr/>
      </p:nvGrpSpPr>
      <p:grpSpPr>
        <a:xfrm>
          <a:off x="0" y="0"/>
          <a:ext cx="0" cy="0"/>
          <a:chOff x="0" y="0"/>
          <a:chExt cx="0" cy="0"/>
        </a:xfrm>
      </p:grpSpPr>
      <p:sp>
        <p:nvSpPr>
          <p:cNvPr id="422" name="Google Shape;422;p56"/>
          <p:cNvSpPr/>
          <p:nvPr/>
        </p:nvSpPr>
        <p:spPr>
          <a:xfrm>
            <a:off x="228600" y="223500"/>
            <a:ext cx="4280700" cy="4483800"/>
          </a:xfrm>
          <a:prstGeom prst="roundRect">
            <a:avLst>
              <a:gd fmla="val 716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23" name="Google Shape;423;p56"/>
          <p:cNvSpPr txBox="1"/>
          <p:nvPr>
            <p:ph idx="1" type="subTitle"/>
          </p:nvPr>
        </p:nvSpPr>
        <p:spPr>
          <a:xfrm>
            <a:off x="529450" y="419650"/>
            <a:ext cx="36789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56"/>
          <p:cNvSpPr txBox="1"/>
          <p:nvPr>
            <p:ph idx="2" type="body"/>
          </p:nvPr>
        </p:nvSpPr>
        <p:spPr>
          <a:xfrm>
            <a:off x="529510" y="716526"/>
            <a:ext cx="36789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5" name="Google Shape;425;p56"/>
          <p:cNvSpPr txBox="1"/>
          <p:nvPr>
            <p:ph type="title"/>
          </p:nvPr>
        </p:nvSpPr>
        <p:spPr>
          <a:xfrm>
            <a:off x="393725" y="3932625"/>
            <a:ext cx="4037100" cy="63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800"/>
              <a:buNone/>
              <a:defRPr sz="48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426" name="Google Shape;426;p56"/>
          <p:cNvSpPr txBox="1"/>
          <p:nvPr>
            <p:ph idx="3" type="subTitle"/>
          </p:nvPr>
        </p:nvSpPr>
        <p:spPr>
          <a:xfrm>
            <a:off x="529480" y="1247253"/>
            <a:ext cx="36789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56"/>
          <p:cNvSpPr txBox="1"/>
          <p:nvPr>
            <p:ph idx="4" type="body"/>
          </p:nvPr>
        </p:nvSpPr>
        <p:spPr>
          <a:xfrm>
            <a:off x="529540" y="1544130"/>
            <a:ext cx="36789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8" name="Google Shape;428;p56"/>
          <p:cNvSpPr txBox="1"/>
          <p:nvPr>
            <p:ph idx="5" type="subTitle"/>
          </p:nvPr>
        </p:nvSpPr>
        <p:spPr>
          <a:xfrm>
            <a:off x="529480" y="2153577"/>
            <a:ext cx="36789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56"/>
          <p:cNvSpPr txBox="1"/>
          <p:nvPr>
            <p:ph idx="6" type="body"/>
          </p:nvPr>
        </p:nvSpPr>
        <p:spPr>
          <a:xfrm>
            <a:off x="529540" y="2450446"/>
            <a:ext cx="36789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0" name="Google Shape;430;p56"/>
          <p:cNvSpPr txBox="1"/>
          <p:nvPr>
            <p:ph idx="7" type="subTitle"/>
          </p:nvPr>
        </p:nvSpPr>
        <p:spPr>
          <a:xfrm>
            <a:off x="529480" y="3059905"/>
            <a:ext cx="36789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56"/>
          <p:cNvSpPr txBox="1"/>
          <p:nvPr>
            <p:ph idx="8" type="body"/>
          </p:nvPr>
        </p:nvSpPr>
        <p:spPr>
          <a:xfrm>
            <a:off x="529540" y="3356775"/>
            <a:ext cx="3678900" cy="436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2" name="Google Shape;432;p56"/>
          <p:cNvSpPr/>
          <p:nvPr>
            <p:ph idx="9" type="pic"/>
          </p:nvPr>
        </p:nvSpPr>
        <p:spPr>
          <a:xfrm>
            <a:off x="4633600" y="223500"/>
            <a:ext cx="4280700" cy="4483800"/>
          </a:xfrm>
          <a:prstGeom prst="roundRect">
            <a:avLst>
              <a:gd fmla="val 5546" name="adj"/>
            </a:avLst>
          </a:prstGeom>
          <a:noFill/>
          <a:ln>
            <a:noFill/>
          </a:ln>
        </p:spPr>
      </p:sp>
      <p:sp>
        <p:nvSpPr>
          <p:cNvPr id="433" name="Google Shape;433;p56"/>
          <p:cNvSpPr txBox="1"/>
          <p:nvPr>
            <p:ph idx="13"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34" name="Google Shape;434;p56"/>
          <p:cNvSpPr txBox="1"/>
          <p:nvPr>
            <p:ph idx="14" type="subTitle"/>
          </p:nvPr>
        </p:nvSpPr>
        <p:spPr>
          <a:xfrm>
            <a:off x="4771050" y="3371675"/>
            <a:ext cx="3885900" cy="297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56"/>
          <p:cNvSpPr txBox="1"/>
          <p:nvPr>
            <p:ph idx="15" type="body"/>
          </p:nvPr>
        </p:nvSpPr>
        <p:spPr>
          <a:xfrm>
            <a:off x="4771050" y="3944875"/>
            <a:ext cx="3970200" cy="581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6" name="Google Shape;436;p56"/>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4">
    <p:bg>
      <p:bgPr>
        <a:solidFill>
          <a:schemeClr val="dk1"/>
        </a:solidFill>
      </p:bgPr>
    </p:bg>
    <p:spTree>
      <p:nvGrpSpPr>
        <p:cNvPr id="437" name="Shape 437"/>
        <p:cNvGrpSpPr/>
        <p:nvPr/>
      </p:nvGrpSpPr>
      <p:grpSpPr>
        <a:xfrm>
          <a:off x="0" y="0"/>
          <a:ext cx="0" cy="0"/>
          <a:chOff x="0" y="0"/>
          <a:chExt cx="0" cy="0"/>
        </a:xfrm>
      </p:grpSpPr>
      <p:sp>
        <p:nvSpPr>
          <p:cNvPr id="438" name="Google Shape;438;p57"/>
          <p:cNvSpPr/>
          <p:nvPr/>
        </p:nvSpPr>
        <p:spPr>
          <a:xfrm>
            <a:off x="228600" y="482850"/>
            <a:ext cx="8686800" cy="4177800"/>
          </a:xfrm>
          <a:prstGeom prst="roundRect">
            <a:avLst>
              <a:gd fmla="val 716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439" name="Google Shape;439;p57"/>
          <p:cNvSpPr txBox="1"/>
          <p:nvPr>
            <p:ph idx="1"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0" name="Google Shape;440;p57"/>
          <p:cNvSpPr/>
          <p:nvPr>
            <p:ph idx="2" type="pic"/>
          </p:nvPr>
        </p:nvSpPr>
        <p:spPr>
          <a:xfrm>
            <a:off x="7187225" y="620025"/>
            <a:ext cx="1575900" cy="1504500"/>
          </a:xfrm>
          <a:prstGeom prst="roundRect">
            <a:avLst>
              <a:gd fmla="val 16667" name="adj"/>
            </a:avLst>
          </a:prstGeom>
          <a:noFill/>
          <a:ln>
            <a:noFill/>
          </a:ln>
        </p:spPr>
      </p:sp>
      <p:sp>
        <p:nvSpPr>
          <p:cNvPr id="441" name="Google Shape;441;p57"/>
          <p:cNvSpPr/>
          <p:nvPr>
            <p:ph idx="3" type="pic"/>
          </p:nvPr>
        </p:nvSpPr>
        <p:spPr>
          <a:xfrm>
            <a:off x="5467125" y="620025"/>
            <a:ext cx="1575900" cy="1504500"/>
          </a:xfrm>
          <a:prstGeom prst="roundRect">
            <a:avLst>
              <a:gd fmla="val 16667" name="adj"/>
            </a:avLst>
          </a:prstGeom>
          <a:noFill/>
          <a:ln>
            <a:noFill/>
          </a:ln>
        </p:spPr>
      </p:sp>
      <p:sp>
        <p:nvSpPr>
          <p:cNvPr id="442" name="Google Shape;442;p57"/>
          <p:cNvSpPr/>
          <p:nvPr>
            <p:ph idx="4" type="pic"/>
          </p:nvPr>
        </p:nvSpPr>
        <p:spPr>
          <a:xfrm>
            <a:off x="3747025" y="620025"/>
            <a:ext cx="1575900" cy="1504500"/>
          </a:xfrm>
          <a:prstGeom prst="roundRect">
            <a:avLst>
              <a:gd fmla="val 16667" name="adj"/>
            </a:avLst>
          </a:prstGeom>
          <a:noFill/>
          <a:ln>
            <a:noFill/>
          </a:ln>
        </p:spPr>
      </p:sp>
      <p:sp>
        <p:nvSpPr>
          <p:cNvPr id="443" name="Google Shape;443;p57"/>
          <p:cNvSpPr txBox="1"/>
          <p:nvPr>
            <p:ph idx="5" type="subTitle"/>
          </p:nvPr>
        </p:nvSpPr>
        <p:spPr>
          <a:xfrm>
            <a:off x="3747025" y="2171750"/>
            <a:ext cx="1575900" cy="446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57"/>
          <p:cNvSpPr txBox="1"/>
          <p:nvPr>
            <p:ph idx="6" type="subTitle"/>
          </p:nvPr>
        </p:nvSpPr>
        <p:spPr>
          <a:xfrm>
            <a:off x="5467125" y="2171750"/>
            <a:ext cx="1575900" cy="446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57"/>
          <p:cNvSpPr txBox="1"/>
          <p:nvPr>
            <p:ph idx="7" type="subTitle"/>
          </p:nvPr>
        </p:nvSpPr>
        <p:spPr>
          <a:xfrm>
            <a:off x="7187225" y="2171750"/>
            <a:ext cx="1575900" cy="446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57"/>
          <p:cNvSpPr txBox="1"/>
          <p:nvPr>
            <p:ph idx="8" type="body"/>
          </p:nvPr>
        </p:nvSpPr>
        <p:spPr>
          <a:xfrm>
            <a:off x="3747025" y="2512550"/>
            <a:ext cx="1575900" cy="1504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7" name="Google Shape;447;p57"/>
          <p:cNvSpPr txBox="1"/>
          <p:nvPr>
            <p:ph idx="9" type="body"/>
          </p:nvPr>
        </p:nvSpPr>
        <p:spPr>
          <a:xfrm>
            <a:off x="5467125" y="2512550"/>
            <a:ext cx="1575900" cy="1504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8" name="Google Shape;448;p57"/>
          <p:cNvSpPr txBox="1"/>
          <p:nvPr>
            <p:ph idx="13" type="body"/>
          </p:nvPr>
        </p:nvSpPr>
        <p:spPr>
          <a:xfrm>
            <a:off x="7187225" y="2512550"/>
            <a:ext cx="1575900" cy="1504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9" name="Google Shape;449;p57"/>
          <p:cNvSpPr txBox="1"/>
          <p:nvPr>
            <p:ph type="title"/>
          </p:nvPr>
        </p:nvSpPr>
        <p:spPr>
          <a:xfrm>
            <a:off x="396875" y="3950225"/>
            <a:ext cx="3197700" cy="547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50" name="Google Shape;450;p57"/>
          <p:cNvSpPr txBox="1"/>
          <p:nvPr>
            <p:ph idx="14" type="body"/>
          </p:nvPr>
        </p:nvSpPr>
        <p:spPr>
          <a:xfrm>
            <a:off x="396875" y="620025"/>
            <a:ext cx="2936700" cy="2000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1" name="Google Shape;451;p57"/>
          <p:cNvSpPr txBox="1"/>
          <p:nvPr>
            <p:ph idx="15" type="body"/>
          </p:nvPr>
        </p:nvSpPr>
        <p:spPr>
          <a:xfrm>
            <a:off x="228600" y="4707375"/>
            <a:ext cx="2936700" cy="436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57"/>
          <p:cNvSpPr txBox="1"/>
          <p:nvPr/>
        </p:nvSpPr>
        <p:spPr>
          <a:xfrm>
            <a:off x="5915400" y="4707300"/>
            <a:ext cx="3000000" cy="44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Public Sans"/>
                <a:ea typeface="Public Sans"/>
                <a:cs typeface="Public Sans"/>
                <a:sym typeface="Public Sans"/>
              </a:rPr>
              <a:t>Page </a:t>
            </a:r>
            <a:fld id="{00000000-1234-1234-1234-123412341234}" type="slidenum">
              <a:rPr lang="en" sz="1000">
                <a:solidFill>
                  <a:schemeClr val="lt1"/>
                </a:solidFill>
                <a:latin typeface="Public Sans"/>
                <a:ea typeface="Public Sans"/>
                <a:cs typeface="Public Sans"/>
                <a:sym typeface="Public Sans"/>
              </a:rPr>
              <a:t>‹#›</a:t>
            </a:fld>
            <a:endParaRPr sz="1000">
              <a:solidFill>
                <a:schemeClr val="lt1"/>
              </a:solidFill>
              <a:latin typeface="Public Sans"/>
              <a:ea typeface="Public Sans"/>
              <a:cs typeface="Public Sans"/>
              <a:sym typeface="Public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ojis">
  <p:cSld name="CUSTOM">
    <p:bg>
      <p:bgPr>
        <a:solidFill>
          <a:schemeClr val="dk1"/>
        </a:solidFill>
      </p:bgPr>
    </p:bg>
    <p:spTree>
      <p:nvGrpSpPr>
        <p:cNvPr id="453" name="Shape 453"/>
        <p:cNvGrpSpPr/>
        <p:nvPr/>
      </p:nvGrpSpPr>
      <p:grpSpPr>
        <a:xfrm>
          <a:off x="0" y="0"/>
          <a:ext cx="0" cy="0"/>
          <a:chOff x="0" y="0"/>
          <a:chExt cx="0" cy="0"/>
        </a:xfrm>
      </p:grpSpPr>
      <p:sp>
        <p:nvSpPr>
          <p:cNvPr id="454" name="Google Shape;454;p5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223500"/>
            <a:ext cx="8686800" cy="2046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6000"/>
              <a:buFont typeface="Public Sans"/>
              <a:buNone/>
              <a:defRPr sz="6000">
                <a:solidFill>
                  <a:schemeClr val="dk1"/>
                </a:solidFill>
                <a:latin typeface="Public Sans"/>
                <a:ea typeface="Public Sans"/>
                <a:cs typeface="Public Sans"/>
                <a:sym typeface="Public Sans"/>
              </a:defRPr>
            </a:lvl1pPr>
            <a:lvl2pPr lvl="1">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2pPr>
            <a:lvl3pPr lvl="2">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3pPr>
            <a:lvl4pPr lvl="3">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4pPr>
            <a:lvl5pPr lvl="4">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5pPr>
            <a:lvl6pPr lvl="5">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6pPr>
            <a:lvl7pPr lvl="6">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7pPr>
            <a:lvl8pPr lvl="7">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8pPr>
            <a:lvl9pPr lvl="8">
              <a:spcBef>
                <a:spcPts val="0"/>
              </a:spcBef>
              <a:spcAft>
                <a:spcPts val="0"/>
              </a:spcAft>
              <a:buClr>
                <a:schemeClr val="dk1"/>
              </a:buClr>
              <a:buSzPts val="1400"/>
              <a:buFont typeface="Public Sans"/>
              <a:buNone/>
              <a:defRPr>
                <a:solidFill>
                  <a:schemeClr val="dk1"/>
                </a:solidFill>
                <a:latin typeface="Public Sans"/>
                <a:ea typeface="Public Sans"/>
                <a:cs typeface="Public Sans"/>
                <a:sym typeface="Public Sans"/>
              </a:defRPr>
            </a:lvl9pPr>
          </a:lstStyle>
          <a:p/>
        </p:txBody>
      </p:sp>
      <p:sp>
        <p:nvSpPr>
          <p:cNvPr id="52" name="Google Shape;52;p13"/>
          <p:cNvSpPr txBox="1"/>
          <p:nvPr>
            <p:ph idx="1" type="body"/>
          </p:nvPr>
        </p:nvSpPr>
        <p:spPr>
          <a:xfrm>
            <a:off x="247900" y="3457700"/>
            <a:ext cx="8686800" cy="1491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1pPr>
            <a:lvl2pPr indent="-292100" lvl="1" marL="9144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2pPr>
            <a:lvl3pPr indent="-292100" lvl="2" marL="13716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3pPr>
            <a:lvl4pPr indent="-292100" lvl="3" marL="18288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4pPr>
            <a:lvl5pPr indent="-292100" lvl="4" marL="22860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5pPr>
            <a:lvl6pPr indent="-292100" lvl="5" marL="27432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6pPr>
            <a:lvl7pPr indent="-292100" lvl="6" marL="32004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7pPr>
            <a:lvl8pPr indent="-292100" lvl="7" marL="36576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8pPr>
            <a:lvl9pPr indent="-292100" lvl="8" marL="4114800">
              <a:spcBef>
                <a:spcPts val="0"/>
              </a:spcBef>
              <a:spcAft>
                <a:spcPts val="0"/>
              </a:spcAft>
              <a:buClr>
                <a:schemeClr val="dk1"/>
              </a:buClr>
              <a:buSzPts val="1000"/>
              <a:buFont typeface="Public Sans"/>
              <a:buChar char="■"/>
              <a:defRPr sz="1000">
                <a:solidFill>
                  <a:schemeClr val="dk1"/>
                </a:solidFill>
                <a:latin typeface="Public Sans"/>
                <a:ea typeface="Public Sans"/>
                <a:cs typeface="Public Sans"/>
                <a:sym typeface="Public Sans"/>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Public Sans"/>
                <a:ea typeface="Public Sans"/>
                <a:cs typeface="Public Sans"/>
                <a:sym typeface="Public Sans"/>
              </a:defRPr>
            </a:lvl1pPr>
            <a:lvl2pPr lvl="1" algn="r">
              <a:buNone/>
              <a:defRPr sz="1300">
                <a:solidFill>
                  <a:schemeClr val="dk1"/>
                </a:solidFill>
                <a:latin typeface="Public Sans"/>
                <a:ea typeface="Public Sans"/>
                <a:cs typeface="Public Sans"/>
                <a:sym typeface="Public Sans"/>
              </a:defRPr>
            </a:lvl2pPr>
            <a:lvl3pPr lvl="2" algn="r">
              <a:buNone/>
              <a:defRPr sz="1300">
                <a:solidFill>
                  <a:schemeClr val="dk1"/>
                </a:solidFill>
                <a:latin typeface="Public Sans"/>
                <a:ea typeface="Public Sans"/>
                <a:cs typeface="Public Sans"/>
                <a:sym typeface="Public Sans"/>
              </a:defRPr>
            </a:lvl3pPr>
            <a:lvl4pPr lvl="3" algn="r">
              <a:buNone/>
              <a:defRPr sz="1300">
                <a:solidFill>
                  <a:schemeClr val="dk1"/>
                </a:solidFill>
                <a:latin typeface="Public Sans"/>
                <a:ea typeface="Public Sans"/>
                <a:cs typeface="Public Sans"/>
                <a:sym typeface="Public Sans"/>
              </a:defRPr>
            </a:lvl4pPr>
            <a:lvl5pPr lvl="4" algn="r">
              <a:buNone/>
              <a:defRPr sz="1300">
                <a:solidFill>
                  <a:schemeClr val="dk1"/>
                </a:solidFill>
                <a:latin typeface="Public Sans"/>
                <a:ea typeface="Public Sans"/>
                <a:cs typeface="Public Sans"/>
                <a:sym typeface="Public Sans"/>
              </a:defRPr>
            </a:lvl5pPr>
            <a:lvl6pPr lvl="5" algn="r">
              <a:buNone/>
              <a:defRPr sz="1300">
                <a:solidFill>
                  <a:schemeClr val="dk1"/>
                </a:solidFill>
                <a:latin typeface="Public Sans"/>
                <a:ea typeface="Public Sans"/>
                <a:cs typeface="Public Sans"/>
                <a:sym typeface="Public Sans"/>
              </a:defRPr>
            </a:lvl6pPr>
            <a:lvl7pPr lvl="6" algn="r">
              <a:buNone/>
              <a:defRPr sz="1300">
                <a:solidFill>
                  <a:schemeClr val="dk1"/>
                </a:solidFill>
                <a:latin typeface="Public Sans"/>
                <a:ea typeface="Public Sans"/>
                <a:cs typeface="Public Sans"/>
                <a:sym typeface="Public Sans"/>
              </a:defRPr>
            </a:lvl7pPr>
            <a:lvl8pPr lvl="7" algn="r">
              <a:buNone/>
              <a:defRPr sz="1300">
                <a:solidFill>
                  <a:schemeClr val="dk1"/>
                </a:solidFill>
                <a:latin typeface="Public Sans"/>
                <a:ea typeface="Public Sans"/>
                <a:cs typeface="Public Sans"/>
                <a:sym typeface="Public Sans"/>
              </a:defRPr>
            </a:lvl8pPr>
            <a:lvl9pPr lvl="8" algn="r">
              <a:buNone/>
              <a:defRPr sz="13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1">
          <p15:clr>
            <a:srgbClr val="E46962"/>
          </p15:clr>
        </p15:guide>
        <p15:guide id="3" pos="529">
          <p15:clr>
            <a:srgbClr val="E46962"/>
          </p15:clr>
        </p15:guide>
        <p15:guide id="4" pos="606">
          <p15:clr>
            <a:srgbClr val="E46962"/>
          </p15:clr>
        </p15:guide>
        <p15:guide id="5" pos="991">
          <p15:clr>
            <a:srgbClr val="E46962"/>
          </p15:clr>
        </p15:guide>
        <p15:guide id="6" pos="1069">
          <p15:clr>
            <a:srgbClr val="E46962"/>
          </p15:clr>
        </p15:guide>
        <p15:guide id="7" pos="1454">
          <p15:clr>
            <a:srgbClr val="E46962"/>
          </p15:clr>
        </p15:guide>
        <p15:guide id="8" pos="1531">
          <p15:clr>
            <a:srgbClr val="E46962"/>
          </p15:clr>
        </p15:guide>
        <p15:guide id="9" pos="1916">
          <p15:clr>
            <a:srgbClr val="E46962"/>
          </p15:clr>
        </p15:guide>
        <p15:guide id="10" pos="1994">
          <p15:clr>
            <a:srgbClr val="E46962"/>
          </p15:clr>
        </p15:guide>
        <p15:guide id="11" pos="2379">
          <p15:clr>
            <a:srgbClr val="E46962"/>
          </p15:clr>
        </p15:guide>
        <p15:guide id="12" pos="2456">
          <p15:clr>
            <a:srgbClr val="E46962"/>
          </p15:clr>
        </p15:guide>
        <p15:guide id="13" pos="2919">
          <p15:clr>
            <a:srgbClr val="E46962"/>
          </p15:clr>
        </p15:guide>
        <p15:guide id="14" pos="3381">
          <p15:clr>
            <a:srgbClr val="E46962"/>
          </p15:clr>
        </p15:guide>
        <p15:guide id="15" pos="3766">
          <p15:clr>
            <a:srgbClr val="E46962"/>
          </p15:clr>
        </p15:guide>
        <p15:guide id="16" pos="3844">
          <p15:clr>
            <a:srgbClr val="E46962"/>
          </p15:clr>
        </p15:guide>
        <p15:guide id="17" pos="4229">
          <p15:clr>
            <a:srgbClr val="E46962"/>
          </p15:clr>
        </p15:guide>
        <p15:guide id="18" pos="2841">
          <p15:clr>
            <a:srgbClr val="E46962"/>
          </p15:clr>
        </p15:guide>
        <p15:guide id="19" pos="3304">
          <p15:clr>
            <a:srgbClr val="E46962"/>
          </p15:clr>
        </p15:guide>
        <p15:guide id="20" pos="4306">
          <p15:clr>
            <a:srgbClr val="E46962"/>
          </p15:clr>
        </p15:guide>
        <p15:guide id="21" pos="4691">
          <p15:clr>
            <a:srgbClr val="E46962"/>
          </p15:clr>
        </p15:guide>
        <p15:guide id="22" pos="4769">
          <p15:clr>
            <a:srgbClr val="E46962"/>
          </p15:clr>
        </p15:guide>
        <p15:guide id="23" pos="5154">
          <p15:clr>
            <a:srgbClr val="E46962"/>
          </p15:clr>
        </p15:guide>
        <p15:guide id="24" pos="5231">
          <p15:clr>
            <a:srgbClr val="E46962"/>
          </p15:clr>
        </p15:guide>
        <p15:guide id="25" pos="5616">
          <p15:clr>
            <a:srgbClr val="E46962"/>
          </p15:clr>
        </p15:guide>
        <p15:guide id="26" orient="horz" pos="29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hyperlink" Target="https://researchoutreach.org/articles/housekeeping-rules-why-reference-genes-matter-jute-plants/" TargetMode="External"/><Relationship Id="rId4" Type="http://schemas.openxmlformats.org/officeDocument/2006/relationships/hyperlink" Target="https://1.bp.blogspot.com/" TargetMode="External"/><Relationship Id="rId5" Type="http://schemas.openxmlformats.org/officeDocument/2006/relationships/hyperlink" Target="https://www.usgs.gov/centers/nwhc/science/batrachochytrium-salamandrivorans-bsal" TargetMode="External"/><Relationship Id="rId6" Type="http://schemas.openxmlformats.org/officeDocument/2006/relationships/hyperlink" Target="https://animalofthings.com/types-of-salamanders-in-new-york/" TargetMode="External"/><Relationship Id="rId7" Type="http://schemas.openxmlformats.org/officeDocument/2006/relationships/hyperlink" Target="https://conservewildlifenj.org/2024/05/16/raising-awareness-for-amphibia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9"/>
          <p:cNvSpPr txBox="1"/>
          <p:nvPr>
            <p:ph type="title"/>
          </p:nvPr>
        </p:nvSpPr>
        <p:spPr>
          <a:xfrm>
            <a:off x="848400" y="1224600"/>
            <a:ext cx="7447200" cy="26943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3200"/>
              <a:t>Duplex qPCR for Rapid Simultaneous Detection of </a:t>
            </a:r>
            <a:r>
              <a:rPr i="1" lang="en" sz="3200"/>
              <a:t>B. dendrobatidis</a:t>
            </a:r>
            <a:r>
              <a:rPr lang="en" sz="3200"/>
              <a:t> and </a:t>
            </a:r>
            <a:r>
              <a:rPr i="1" lang="en" sz="3200"/>
              <a:t>B. salamandrivorans</a:t>
            </a:r>
            <a:r>
              <a:rPr lang="en" sz="3200"/>
              <a:t> in Amphibian Samples</a:t>
            </a:r>
            <a:endParaRPr sz="3200"/>
          </a:p>
          <a:p>
            <a:pPr indent="0" lvl="0" marL="0" rtl="0" algn="ctr">
              <a:lnSpc>
                <a:spcPct val="80000"/>
              </a:lnSpc>
              <a:spcBef>
                <a:spcPts val="0"/>
              </a:spcBef>
              <a:spcAft>
                <a:spcPts val="0"/>
              </a:spcAft>
              <a:buClr>
                <a:schemeClr val="dk1"/>
              </a:buClr>
              <a:buSzPts val="1100"/>
              <a:buFont typeface="Arial"/>
              <a:buNone/>
            </a:pPr>
            <a:r>
              <a:rPr lang="en" sz="2200"/>
              <a:t>(Blooi, Mark, et al. 2013)</a:t>
            </a:r>
            <a:endParaRPr sz="2200"/>
          </a:p>
          <a:p>
            <a:pPr indent="0" lvl="0" marL="0" rtl="0" algn="l">
              <a:lnSpc>
                <a:spcPct val="80000"/>
              </a:lnSpc>
              <a:spcBef>
                <a:spcPts val="0"/>
              </a:spcBef>
              <a:spcAft>
                <a:spcPts val="0"/>
              </a:spcAft>
              <a:buClr>
                <a:schemeClr val="dk1"/>
              </a:buClr>
              <a:buSzPts val="1100"/>
              <a:buFont typeface="Arial"/>
              <a:buNone/>
            </a:pPr>
            <a:r>
              <a:t/>
            </a:r>
            <a:endParaRPr sz="2400"/>
          </a:p>
          <a:p>
            <a:pPr indent="0" lvl="0" marL="0" rtl="0" algn="ctr">
              <a:lnSpc>
                <a:spcPct val="80000"/>
              </a:lnSpc>
              <a:spcBef>
                <a:spcPts val="0"/>
              </a:spcBef>
              <a:spcAft>
                <a:spcPts val="0"/>
              </a:spcAft>
              <a:buClr>
                <a:schemeClr val="dk1"/>
              </a:buClr>
              <a:buSzPts val="1100"/>
              <a:buFont typeface="Arial"/>
              <a:buNone/>
            </a:pPr>
            <a:r>
              <a:rPr lang="en" sz="2000"/>
              <a:t>[</a:t>
            </a:r>
            <a:r>
              <a:rPr lang="en" sz="2000"/>
              <a:t>Halley Deme, Sydney Purcell, Molly Regan]</a:t>
            </a:r>
            <a:endParaRPr sz="2000"/>
          </a:p>
        </p:txBody>
      </p:sp>
      <p:sp>
        <p:nvSpPr>
          <p:cNvPr id="460" name="Google Shape;460;p59"/>
          <p:cNvSpPr txBox="1"/>
          <p:nvPr>
            <p:ph idx="1" type="body"/>
          </p:nvPr>
        </p:nvSpPr>
        <p:spPr>
          <a:xfrm>
            <a:off x="398075" y="4469075"/>
            <a:ext cx="2483700" cy="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Environmental</a:t>
            </a:r>
            <a:r>
              <a:rPr lang="en"/>
              <a:t> Genomics</a:t>
            </a:r>
            <a:endParaRPr/>
          </a:p>
        </p:txBody>
      </p:sp>
      <p:sp>
        <p:nvSpPr>
          <p:cNvPr id="461" name="Google Shape;461;p59"/>
          <p:cNvSpPr txBox="1"/>
          <p:nvPr>
            <p:ph idx="2" type="body"/>
          </p:nvPr>
        </p:nvSpPr>
        <p:spPr>
          <a:xfrm>
            <a:off x="6328425" y="4469075"/>
            <a:ext cx="2483700" cy="355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April 24th, 2025 </a:t>
            </a:r>
            <a:endParaRPr/>
          </a:p>
          <a:p>
            <a:pPr indent="0" lvl="0" marL="0" rtl="0" algn="r">
              <a:spcBef>
                <a:spcPts val="0"/>
              </a:spcBef>
              <a:spcAft>
                <a:spcPts val="0"/>
              </a:spcAft>
              <a:buNone/>
            </a:pPr>
            <a:r>
              <a:t/>
            </a:r>
            <a:endParaRPr/>
          </a:p>
        </p:txBody>
      </p:sp>
      <p:sp>
        <p:nvSpPr>
          <p:cNvPr id="462" name="Google Shape;462;p5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59"/>
          <p:cNvPicPr preferRelativeResize="0"/>
          <p:nvPr/>
        </p:nvPicPr>
        <p:blipFill>
          <a:blip r:embed="rId3">
            <a:alphaModFix amt="16000"/>
          </a:blip>
          <a:stretch>
            <a:fillRect/>
          </a:stretch>
        </p:blipFill>
        <p:spPr>
          <a:xfrm>
            <a:off x="-92675" y="0"/>
            <a:ext cx="10149425" cy="48501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type="title"/>
          </p:nvPr>
        </p:nvSpPr>
        <p:spPr>
          <a:xfrm>
            <a:off x="338425" y="55915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Extra</a:t>
            </a:r>
            <a:r>
              <a:rPr b="1" lang="en" sz="3000"/>
              <a:t> </a:t>
            </a:r>
            <a:endParaRPr b="1" sz="3000"/>
          </a:p>
        </p:txBody>
      </p:sp>
      <p:sp>
        <p:nvSpPr>
          <p:cNvPr id="541" name="Google Shape;541;p68"/>
          <p:cNvSpPr txBox="1"/>
          <p:nvPr/>
        </p:nvSpPr>
        <p:spPr>
          <a:xfrm>
            <a:off x="1573875" y="2049325"/>
            <a:ext cx="4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2" name="Google Shape;542;p68"/>
          <p:cNvSpPr txBox="1"/>
          <p:nvPr/>
        </p:nvSpPr>
        <p:spPr>
          <a:xfrm>
            <a:off x="550425" y="3668925"/>
            <a:ext cx="37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12</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Blue-spotted salamander (</a:t>
            </a:r>
            <a:r>
              <a:rPr i="1" lang="en" sz="1200">
                <a:solidFill>
                  <a:schemeClr val="dk1"/>
                </a:solidFill>
                <a:latin typeface="Times New Roman"/>
                <a:ea typeface="Times New Roman"/>
                <a:cs typeface="Times New Roman"/>
                <a:sym typeface="Times New Roman"/>
              </a:rPr>
              <a:t>Ambystoma laterale</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pic>
        <p:nvPicPr>
          <p:cNvPr id="543" name="Google Shape;543;p68" title="Screenshot 2025-04-23 at 2.48.16 PM.png"/>
          <p:cNvPicPr preferRelativeResize="0"/>
          <p:nvPr/>
        </p:nvPicPr>
        <p:blipFill>
          <a:blip r:embed="rId3">
            <a:alphaModFix/>
          </a:blip>
          <a:stretch>
            <a:fillRect/>
          </a:stretch>
        </p:blipFill>
        <p:spPr>
          <a:xfrm>
            <a:off x="550413" y="1533612"/>
            <a:ext cx="3761375" cy="2076275"/>
          </a:xfrm>
          <a:prstGeom prst="rect">
            <a:avLst/>
          </a:prstGeom>
          <a:noFill/>
          <a:ln>
            <a:noFill/>
          </a:ln>
        </p:spPr>
      </p:pic>
      <p:pic>
        <p:nvPicPr>
          <p:cNvPr id="544" name="Google Shape;544;p68" title="Screenshot 2025-04-23 at 2.48.56 PM.png"/>
          <p:cNvPicPr preferRelativeResize="0"/>
          <p:nvPr/>
        </p:nvPicPr>
        <p:blipFill>
          <a:blip r:embed="rId4">
            <a:alphaModFix/>
          </a:blip>
          <a:stretch>
            <a:fillRect/>
          </a:stretch>
        </p:blipFill>
        <p:spPr>
          <a:xfrm>
            <a:off x="4628159" y="1533600"/>
            <a:ext cx="3761390" cy="2076275"/>
          </a:xfrm>
          <a:prstGeom prst="rect">
            <a:avLst/>
          </a:prstGeom>
          <a:noFill/>
          <a:ln>
            <a:noFill/>
          </a:ln>
        </p:spPr>
      </p:pic>
      <p:sp>
        <p:nvSpPr>
          <p:cNvPr id="545" name="Google Shape;545;p68"/>
          <p:cNvSpPr txBox="1"/>
          <p:nvPr/>
        </p:nvSpPr>
        <p:spPr>
          <a:xfrm>
            <a:off x="4628150" y="3668925"/>
            <a:ext cx="37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13</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Eastern newt (</a:t>
            </a:r>
            <a:r>
              <a:rPr i="1" lang="en" sz="1200">
                <a:solidFill>
                  <a:schemeClr val="dk1"/>
                </a:solidFill>
                <a:latin typeface="Times New Roman"/>
                <a:ea typeface="Times New Roman"/>
                <a:cs typeface="Times New Roman"/>
                <a:sym typeface="Times New Roman"/>
              </a:rPr>
              <a:t>Notophthalmus viridescens</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398075" y="268350"/>
            <a:ext cx="7447200" cy="16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Sources </a:t>
            </a:r>
            <a:endParaRPr sz="3000"/>
          </a:p>
        </p:txBody>
      </p:sp>
      <p:sp>
        <p:nvSpPr>
          <p:cNvPr id="551" name="Google Shape;551;p69"/>
          <p:cNvSpPr txBox="1"/>
          <p:nvPr/>
        </p:nvSpPr>
        <p:spPr>
          <a:xfrm>
            <a:off x="591575" y="769450"/>
            <a:ext cx="7536900" cy="4392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100">
                <a:solidFill>
                  <a:schemeClr val="dk1"/>
                </a:solidFill>
                <a:latin typeface="Times New Roman"/>
                <a:ea typeface="Times New Roman"/>
                <a:cs typeface="Times New Roman"/>
                <a:sym typeface="Times New Roman"/>
              </a:rPr>
              <a:t>Blooi, Mark, et al. "Duplex real-time PCR for rapid simultaneous detection of Batrachochytrium dendrobatidis and Batrachochytrium salamandrivorans in amphibian samples." </a:t>
            </a:r>
            <a:r>
              <a:rPr i="1" lang="en" sz="1100">
                <a:solidFill>
                  <a:schemeClr val="dk1"/>
                </a:solidFill>
                <a:latin typeface="Times New Roman"/>
                <a:ea typeface="Times New Roman"/>
                <a:cs typeface="Times New Roman"/>
                <a:sym typeface="Times New Roman"/>
              </a:rPr>
              <a:t>Journal of clinical microbiology</a:t>
            </a:r>
            <a:r>
              <a:rPr lang="en" sz="1100">
                <a:solidFill>
                  <a:schemeClr val="dk1"/>
                </a:solidFill>
                <a:latin typeface="Times New Roman"/>
                <a:ea typeface="Times New Roman"/>
                <a:cs typeface="Times New Roman"/>
                <a:sym typeface="Times New Roman"/>
              </a:rPr>
              <a:t> 51.12 (2013): 4173-4177.</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A. Martel, et al “ Recent introduction of a chytrid fungus endangers Western Palearctic salamanders.” Science 346:630–631 (2014)</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Evan H. Campbell Grant, et al. 2015 “Salamander Chytrid Fungus (Batrachochytrium salamandrivorans) in the United States—Developing Research, Monitoring, and Management Strategies”  USGS Open-File Report 2015–1233 (2015)</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Van Rooij, P., Martel, A., Haesebrouck, F. </a:t>
            </a:r>
            <a:r>
              <a:rPr i="1" lang="en" sz="1100">
                <a:solidFill>
                  <a:schemeClr val="dk1"/>
                </a:solidFill>
                <a:latin typeface="Times New Roman"/>
                <a:ea typeface="Times New Roman"/>
                <a:cs typeface="Times New Roman"/>
                <a:sym typeface="Times New Roman"/>
              </a:rPr>
              <a:t>et al.</a:t>
            </a:r>
            <a:r>
              <a:rPr lang="en" sz="1100">
                <a:solidFill>
                  <a:schemeClr val="dk1"/>
                </a:solidFill>
                <a:latin typeface="Times New Roman"/>
                <a:ea typeface="Times New Roman"/>
                <a:cs typeface="Times New Roman"/>
                <a:sym typeface="Times New Roman"/>
              </a:rPr>
              <a:t> Amphibian chytridiomycosis: a review with focus on fungus-host interactions. </a:t>
            </a:r>
            <a:r>
              <a:rPr i="1" lang="en" sz="1100">
                <a:solidFill>
                  <a:schemeClr val="dk1"/>
                </a:solidFill>
                <a:latin typeface="Times New Roman"/>
                <a:ea typeface="Times New Roman"/>
                <a:cs typeface="Times New Roman"/>
                <a:sym typeface="Times New Roman"/>
              </a:rPr>
              <a:t>Vet Res</a:t>
            </a:r>
            <a:r>
              <a:rPr lang="en" sz="1100">
                <a:solidFill>
                  <a:schemeClr val="dk1"/>
                </a:solidFill>
                <a:latin typeface="Times New Roman"/>
                <a:ea typeface="Times New Roman"/>
                <a:cs typeface="Times New Roman"/>
                <a:sym typeface="Times New Roman"/>
              </a:rPr>
              <a:t> 46, 137 (2015)</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Parrott, J.C., Shepack, A., Burkart, D. </a:t>
            </a:r>
            <a:r>
              <a:rPr i="1" lang="en" sz="1100">
                <a:solidFill>
                  <a:schemeClr val="dk1"/>
                </a:solidFill>
                <a:latin typeface="Times New Roman"/>
                <a:ea typeface="Times New Roman"/>
                <a:cs typeface="Times New Roman"/>
                <a:sym typeface="Times New Roman"/>
              </a:rPr>
              <a:t>et al.</a:t>
            </a:r>
            <a:r>
              <a:rPr lang="en" sz="1100">
                <a:solidFill>
                  <a:schemeClr val="dk1"/>
                </a:solidFill>
                <a:latin typeface="Times New Roman"/>
                <a:ea typeface="Times New Roman"/>
                <a:cs typeface="Times New Roman"/>
                <a:sym typeface="Times New Roman"/>
              </a:rPr>
              <a:t> Survey of Pathogenic Chytrid Fungi (</a:t>
            </a:r>
            <a:r>
              <a:rPr i="1" lang="en" sz="1100">
                <a:solidFill>
                  <a:schemeClr val="dk1"/>
                </a:solidFill>
                <a:latin typeface="Times New Roman"/>
                <a:ea typeface="Times New Roman"/>
                <a:cs typeface="Times New Roman"/>
                <a:sym typeface="Times New Roman"/>
              </a:rPr>
              <a:t>Batrachochytrium dendrobatidis</a:t>
            </a:r>
            <a:r>
              <a:rPr lang="en" sz="1100">
                <a:solidFill>
                  <a:schemeClr val="dk1"/>
                </a:solidFill>
                <a:latin typeface="Times New Roman"/>
                <a:ea typeface="Times New Roman"/>
                <a:cs typeface="Times New Roman"/>
                <a:sym typeface="Times New Roman"/>
              </a:rPr>
              <a:t> and </a:t>
            </a:r>
            <a:r>
              <a:rPr i="1" lang="en" sz="1100">
                <a:solidFill>
                  <a:schemeClr val="dk1"/>
                </a:solidFill>
                <a:latin typeface="Times New Roman"/>
                <a:ea typeface="Times New Roman"/>
                <a:cs typeface="Times New Roman"/>
                <a:sym typeface="Times New Roman"/>
              </a:rPr>
              <a:t>B. salamandrivorans</a:t>
            </a:r>
            <a:r>
              <a:rPr lang="en" sz="1100">
                <a:solidFill>
                  <a:schemeClr val="dk1"/>
                </a:solidFill>
                <a:latin typeface="Times New Roman"/>
                <a:ea typeface="Times New Roman"/>
                <a:cs typeface="Times New Roman"/>
                <a:sym typeface="Times New Roman"/>
              </a:rPr>
              <a:t>) in Salamanders from Three Mountain Ranges in Europe and the Americas. </a:t>
            </a:r>
            <a:r>
              <a:rPr i="1" lang="en" sz="1100">
                <a:solidFill>
                  <a:schemeClr val="dk1"/>
                </a:solidFill>
                <a:latin typeface="Times New Roman"/>
                <a:ea typeface="Times New Roman"/>
                <a:cs typeface="Times New Roman"/>
                <a:sym typeface="Times New Roman"/>
              </a:rPr>
              <a:t>EcoHealth</a:t>
            </a:r>
            <a:r>
              <a:rPr lang="en" sz="1100">
                <a:solidFill>
                  <a:schemeClr val="dk1"/>
                </a:solidFill>
                <a:latin typeface="Times New Roman"/>
                <a:ea typeface="Times New Roman"/>
                <a:cs typeface="Times New Roman"/>
                <a:sym typeface="Times New Roman"/>
              </a:rPr>
              <a:t> 14, 296–302 (2017).</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Housekeeping rules: Why reference genes matter in jute plants. Research Outreach. (2023, November 8). </a:t>
            </a:r>
            <a:r>
              <a:rPr lang="en" sz="1100" u="sng">
                <a:solidFill>
                  <a:schemeClr val="hlink"/>
                </a:solidFill>
                <a:latin typeface="Times New Roman"/>
                <a:ea typeface="Times New Roman"/>
                <a:cs typeface="Times New Roman"/>
                <a:sym typeface="Times New Roman"/>
                <a:hlinkClick r:id="rId3"/>
              </a:rPr>
              <a:t>https://researchoutreach.org/articles/housekeeping-rules-why-reference-genes-matter-jute-plants/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Methods Image: </a:t>
            </a:r>
            <a:r>
              <a:rPr lang="en" sz="1100">
                <a:solidFill>
                  <a:schemeClr val="hlink"/>
                </a:solidFill>
                <a:uFill>
                  <a:noFill/>
                </a:uFill>
                <a:latin typeface="Times New Roman"/>
                <a:ea typeface="Times New Roman"/>
                <a:cs typeface="Times New Roman"/>
                <a:sym typeface="Times New Roman"/>
                <a:hlinkClick r:id="rId4"/>
              </a:rPr>
              <a:t>https://1.bp.blogspot.com/</a:t>
            </a:r>
            <a:r>
              <a:rPr lang="en" sz="1100">
                <a:solidFill>
                  <a:schemeClr val="dk1"/>
                </a:solidFill>
                <a:latin typeface="Times New Roman"/>
                <a:ea typeface="Times New Roman"/>
                <a:cs typeface="Times New Roman"/>
                <a:sym typeface="Times New Roman"/>
              </a:rPr>
              <a:t> and https://researchoutreach.org</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i="1" lang="en" sz="1100">
                <a:solidFill>
                  <a:schemeClr val="dk1"/>
                </a:solidFill>
                <a:latin typeface="Times New Roman"/>
                <a:ea typeface="Times New Roman"/>
                <a:cs typeface="Times New Roman"/>
                <a:sym typeface="Times New Roman"/>
              </a:rPr>
              <a:t>Batrachochytrium salamandrivorans (Bsal)</a:t>
            </a:r>
            <a:r>
              <a:rPr lang="en" sz="1100">
                <a:solidFill>
                  <a:schemeClr val="dk1"/>
                </a:solidFill>
                <a:latin typeface="Times New Roman"/>
                <a:ea typeface="Times New Roman"/>
                <a:cs typeface="Times New Roman"/>
                <a:sym typeface="Times New Roman"/>
              </a:rPr>
              <a:t>. (2019, June 5). USGS. </a:t>
            </a:r>
            <a:r>
              <a:rPr lang="en" sz="11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https://www.usgs.gov/centers/nwhc/science/batrachochytrium-salamandrivorans-bsal</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sz="1100">
                <a:solidFill>
                  <a:schemeClr val="dk1"/>
                </a:solidFill>
                <a:latin typeface="Times New Roman"/>
                <a:ea typeface="Times New Roman"/>
                <a:cs typeface="Times New Roman"/>
                <a:sym typeface="Times New Roman"/>
              </a:rPr>
              <a:t>Emmanuel, J. (2024, August 17). </a:t>
            </a:r>
            <a:r>
              <a:rPr i="1" lang="en" sz="1100">
                <a:solidFill>
                  <a:schemeClr val="dk1"/>
                </a:solidFill>
                <a:latin typeface="Times New Roman"/>
                <a:ea typeface="Times New Roman"/>
                <a:cs typeface="Times New Roman"/>
                <a:sym typeface="Times New Roman"/>
              </a:rPr>
              <a:t>15 types of salamanders in New York</a:t>
            </a:r>
            <a:r>
              <a:rPr lang="en" sz="1100">
                <a:solidFill>
                  <a:schemeClr val="dk1"/>
                </a:solidFill>
                <a:latin typeface="Times New Roman"/>
                <a:ea typeface="Times New Roman"/>
                <a:cs typeface="Times New Roman"/>
                <a:sym typeface="Times New Roman"/>
              </a:rPr>
              <a:t>. Animal of Things. </a:t>
            </a:r>
            <a:r>
              <a:rPr lang="en" sz="1100" u="sng">
                <a:solidFill>
                  <a:schemeClr val="hlink"/>
                </a:solidFill>
                <a:latin typeface="Times New Roman"/>
                <a:ea typeface="Times New Roman"/>
                <a:cs typeface="Times New Roman"/>
                <a:sym typeface="Times New Roman"/>
                <a:hlinkClick r:id="rId6"/>
              </a:rPr>
              <a:t>https://animalofthings.com/types-of-salamanders-in-new-york/</a:t>
            </a:r>
            <a:endParaRPr sz="11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AutoNum type="arabicPeriod"/>
            </a:pPr>
            <a:r>
              <a:rPr lang="en" sz="1000">
                <a:solidFill>
                  <a:schemeClr val="dk1"/>
                </a:solidFill>
                <a:latin typeface="Times New Roman"/>
                <a:ea typeface="Times New Roman"/>
                <a:cs typeface="Times New Roman"/>
                <a:sym typeface="Times New Roman"/>
              </a:rPr>
              <a:t>Barnhart. </a:t>
            </a:r>
            <a:r>
              <a:rPr i="1" lang="en" sz="1000">
                <a:solidFill>
                  <a:schemeClr val="dk1"/>
                </a:solidFill>
                <a:latin typeface="Times New Roman"/>
                <a:ea typeface="Times New Roman"/>
                <a:cs typeface="Times New Roman"/>
                <a:sym typeface="Times New Roman"/>
              </a:rPr>
              <a:t>Batrachochytrium salamandrivorans</a:t>
            </a:r>
            <a:r>
              <a:rPr lang="en" sz="1000">
                <a:solidFill>
                  <a:schemeClr val="dk1"/>
                </a:solidFill>
                <a:latin typeface="Times New Roman"/>
                <a:ea typeface="Times New Roman"/>
                <a:cs typeface="Times New Roman"/>
                <a:sym typeface="Times New Roman"/>
              </a:rPr>
              <a:t> ELICITS ACUTE STRESS RESPONSE IN SPOTTED SALAMANDERS BUT NOT INFECTION OR MORTALITY. Anim Conserv. 2020 Oct;23(5):533-546.</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AutoNum type="arabicPeriod"/>
            </a:pPr>
            <a:r>
              <a:rPr lang="en" sz="1000" u="sng">
                <a:solidFill>
                  <a:schemeClr val="hlink"/>
                </a:solidFill>
                <a:latin typeface="Times New Roman"/>
                <a:ea typeface="Times New Roman"/>
                <a:cs typeface="Times New Roman"/>
                <a:sym typeface="Times New Roman"/>
                <a:hlinkClick r:id="rId7"/>
              </a:rPr>
              <a:t>https://conservewildlifenj.org/2024/05/16/raising-awareness-for-amphibians/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3284850" y="2272500"/>
            <a:ext cx="25743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pic>
        <p:nvPicPr>
          <p:cNvPr id="557" name="Google Shape;557;p70" title="Screenshot 2025-04-23 at 3.02.30 PM.png"/>
          <p:cNvPicPr preferRelativeResize="0"/>
          <p:nvPr/>
        </p:nvPicPr>
        <p:blipFill>
          <a:blip r:embed="rId3">
            <a:alphaModFix/>
          </a:blip>
          <a:stretch>
            <a:fillRect/>
          </a:stretch>
        </p:blipFill>
        <p:spPr>
          <a:xfrm>
            <a:off x="451450" y="443975"/>
            <a:ext cx="1894300" cy="1531550"/>
          </a:xfrm>
          <a:prstGeom prst="rect">
            <a:avLst/>
          </a:prstGeom>
          <a:noFill/>
          <a:ln>
            <a:noFill/>
          </a:ln>
        </p:spPr>
      </p:pic>
      <p:pic>
        <p:nvPicPr>
          <p:cNvPr id="558" name="Google Shape;558;p70" title="Screenshot 2025-04-23 at 3.03.08 PM.png"/>
          <p:cNvPicPr preferRelativeResize="0"/>
          <p:nvPr/>
        </p:nvPicPr>
        <p:blipFill>
          <a:blip r:embed="rId4">
            <a:alphaModFix/>
          </a:blip>
          <a:stretch>
            <a:fillRect/>
          </a:stretch>
        </p:blipFill>
        <p:spPr>
          <a:xfrm>
            <a:off x="496575" y="3530150"/>
            <a:ext cx="2400675" cy="1276950"/>
          </a:xfrm>
          <a:prstGeom prst="rect">
            <a:avLst/>
          </a:prstGeom>
          <a:noFill/>
          <a:ln>
            <a:noFill/>
          </a:ln>
        </p:spPr>
      </p:pic>
      <p:pic>
        <p:nvPicPr>
          <p:cNvPr id="559" name="Google Shape;559;p70" title="Screenshot 2025-04-23 at 3.03.31 PM.png"/>
          <p:cNvPicPr preferRelativeResize="0"/>
          <p:nvPr/>
        </p:nvPicPr>
        <p:blipFill>
          <a:blip r:embed="rId5">
            <a:alphaModFix/>
          </a:blip>
          <a:stretch>
            <a:fillRect/>
          </a:stretch>
        </p:blipFill>
        <p:spPr>
          <a:xfrm>
            <a:off x="6167263" y="443970"/>
            <a:ext cx="2400675" cy="1276955"/>
          </a:xfrm>
          <a:prstGeom prst="rect">
            <a:avLst/>
          </a:prstGeom>
          <a:noFill/>
          <a:ln>
            <a:noFill/>
          </a:ln>
        </p:spPr>
      </p:pic>
      <p:pic>
        <p:nvPicPr>
          <p:cNvPr id="560" name="Google Shape;560;p70" title="Screenshot 2025-04-23 at 3.01.53 PM.png"/>
          <p:cNvPicPr preferRelativeResize="0"/>
          <p:nvPr/>
        </p:nvPicPr>
        <p:blipFill rotWithShape="1">
          <a:blip r:embed="rId6">
            <a:alphaModFix/>
          </a:blip>
          <a:srcRect b="0" l="30490" r="29237" t="0"/>
          <a:stretch/>
        </p:blipFill>
        <p:spPr>
          <a:xfrm>
            <a:off x="7382550" y="2389925"/>
            <a:ext cx="1185400" cy="237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274475" y="337900"/>
            <a:ext cx="7447200" cy="16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Purpose</a:t>
            </a:r>
            <a:endParaRPr sz="3000"/>
          </a:p>
        </p:txBody>
      </p:sp>
      <p:sp>
        <p:nvSpPr>
          <p:cNvPr id="469" name="Google Shape;469;p60"/>
          <p:cNvSpPr txBox="1"/>
          <p:nvPr>
            <p:ph idx="1" type="body"/>
          </p:nvPr>
        </p:nvSpPr>
        <p:spPr>
          <a:xfrm>
            <a:off x="274475" y="904300"/>
            <a:ext cx="5146800" cy="29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Insights into the prevalence of fungal pathogens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i="1" lang="en" sz="1600">
                <a:latin typeface="Times New Roman"/>
                <a:ea typeface="Times New Roman"/>
                <a:cs typeface="Times New Roman"/>
                <a:sym typeface="Times New Roman"/>
              </a:rPr>
              <a:t>Batrachochytrium dendrobatidis</a:t>
            </a:r>
            <a:r>
              <a:rPr lang="en" sz="1600">
                <a:latin typeface="Times New Roman"/>
                <a:ea typeface="Times New Roman"/>
                <a:cs typeface="Times New Roman"/>
                <a:sym typeface="Times New Roman"/>
              </a:rPr>
              <a:t> (</a:t>
            </a:r>
            <a:r>
              <a:rPr i="1" lang="en" sz="1600">
                <a:latin typeface="Times New Roman"/>
                <a:ea typeface="Times New Roman"/>
                <a:cs typeface="Times New Roman"/>
                <a:sym typeface="Times New Roman"/>
              </a:rPr>
              <a:t>Bd</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i="1" lang="en" sz="1600">
                <a:latin typeface="Times New Roman"/>
                <a:ea typeface="Times New Roman"/>
                <a:cs typeface="Times New Roman"/>
                <a:sym typeface="Times New Roman"/>
              </a:rPr>
              <a:t>Batrachochytrium salamandrivorans</a:t>
            </a:r>
            <a:r>
              <a:rPr lang="en" sz="1600">
                <a:latin typeface="Times New Roman"/>
                <a:ea typeface="Times New Roman"/>
                <a:cs typeface="Times New Roman"/>
                <a:sym typeface="Times New Roman"/>
              </a:rPr>
              <a:t> (</a:t>
            </a:r>
            <a:r>
              <a:rPr i="1" lang="en" sz="1600">
                <a:latin typeface="Times New Roman"/>
                <a:ea typeface="Times New Roman"/>
                <a:cs typeface="Times New Roman"/>
                <a:sym typeface="Times New Roman"/>
              </a:rPr>
              <a:t>Bsal</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How it affects salamander populations?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Study the impact of these pathogens in both adult and juvenile members of the population.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Understand how their health influences ecological balance. </a:t>
            </a:r>
            <a:endParaRPr sz="1900"/>
          </a:p>
        </p:txBody>
      </p:sp>
      <p:sp>
        <p:nvSpPr>
          <p:cNvPr id="470" name="Google Shape;470;p60"/>
          <p:cNvSpPr txBox="1"/>
          <p:nvPr>
            <p:ph idx="2" type="body"/>
          </p:nvPr>
        </p:nvSpPr>
        <p:spPr>
          <a:xfrm>
            <a:off x="7148000" y="678838"/>
            <a:ext cx="1767300" cy="9621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a:latin typeface="Times New Roman"/>
                <a:ea typeface="Times New Roman"/>
                <a:cs typeface="Times New Roman"/>
                <a:sym typeface="Times New Roman"/>
              </a:rPr>
              <a:t>Figure 1. </a:t>
            </a:r>
            <a:r>
              <a:rPr lang="en" sz="1200">
                <a:latin typeface="Times New Roman"/>
                <a:ea typeface="Times New Roman"/>
                <a:cs typeface="Times New Roman"/>
                <a:sym typeface="Times New Roman"/>
              </a:rPr>
              <a:t>Morphology of </a:t>
            </a:r>
            <a:r>
              <a:rPr i="1" lang="en" sz="1200">
                <a:latin typeface="Times New Roman"/>
                <a:ea typeface="Times New Roman"/>
                <a:cs typeface="Times New Roman"/>
                <a:sym typeface="Times New Roman"/>
              </a:rPr>
              <a:t>Batrachochytrium</a:t>
            </a:r>
            <a:r>
              <a:rPr lang="en" sz="1200">
                <a:latin typeface="Times New Roman"/>
                <a:ea typeface="Times New Roman"/>
                <a:cs typeface="Times New Roman"/>
                <a:sym typeface="Times New Roman"/>
              </a:rPr>
              <a:t> species in culture. </a:t>
            </a:r>
            <a:endParaRPr sz="1200">
              <a:latin typeface="Times New Roman"/>
              <a:ea typeface="Times New Roman"/>
              <a:cs typeface="Times New Roman"/>
              <a:sym typeface="Times New Roman"/>
            </a:endParaRPr>
          </a:p>
          <a:p>
            <a:pPr indent="0" lvl="0" marL="0" rtl="0" algn="r">
              <a:spcBef>
                <a:spcPts val="1200"/>
              </a:spcBef>
              <a:spcAft>
                <a:spcPts val="0"/>
              </a:spcAft>
              <a:buNone/>
            </a:pPr>
            <a:r>
              <a:t/>
            </a:r>
            <a:endParaRPr sz="800">
              <a:solidFill>
                <a:srgbClr val="333333"/>
              </a:solidFill>
              <a:highlight>
                <a:srgbClr val="FFFFFF"/>
              </a:highlight>
              <a:latin typeface="Georgia"/>
              <a:ea typeface="Georgia"/>
              <a:cs typeface="Georgia"/>
              <a:sym typeface="Georgia"/>
            </a:endParaRPr>
          </a:p>
        </p:txBody>
      </p:sp>
      <p:pic>
        <p:nvPicPr>
          <p:cNvPr id="471" name="Google Shape;471;p60"/>
          <p:cNvPicPr preferRelativeResize="0"/>
          <p:nvPr/>
        </p:nvPicPr>
        <p:blipFill>
          <a:blip r:embed="rId3">
            <a:alphaModFix/>
          </a:blip>
          <a:stretch>
            <a:fillRect/>
          </a:stretch>
        </p:blipFill>
        <p:spPr>
          <a:xfrm rot="-5400000">
            <a:off x="5198388" y="48500"/>
            <a:ext cx="1676425" cy="2222783"/>
          </a:xfrm>
          <a:prstGeom prst="rect">
            <a:avLst/>
          </a:prstGeom>
          <a:noFill/>
          <a:ln>
            <a:noFill/>
          </a:ln>
        </p:spPr>
      </p:pic>
      <p:pic>
        <p:nvPicPr>
          <p:cNvPr id="472" name="Google Shape;472;p60"/>
          <p:cNvPicPr preferRelativeResize="0"/>
          <p:nvPr/>
        </p:nvPicPr>
        <p:blipFill>
          <a:blip r:embed="rId4">
            <a:alphaModFix/>
          </a:blip>
          <a:stretch>
            <a:fillRect/>
          </a:stretch>
        </p:blipFill>
        <p:spPr>
          <a:xfrm>
            <a:off x="453663" y="2864450"/>
            <a:ext cx="4600025" cy="1490808"/>
          </a:xfrm>
          <a:prstGeom prst="rect">
            <a:avLst/>
          </a:prstGeom>
          <a:noFill/>
          <a:ln>
            <a:noFill/>
          </a:ln>
        </p:spPr>
      </p:pic>
      <p:sp>
        <p:nvSpPr>
          <p:cNvPr id="473" name="Google Shape;473;p60"/>
          <p:cNvSpPr txBox="1"/>
          <p:nvPr/>
        </p:nvSpPr>
        <p:spPr>
          <a:xfrm>
            <a:off x="453725" y="4355250"/>
            <a:ext cx="45999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2.</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Clinical signs and pathology associated with infection due to </a:t>
            </a:r>
            <a:r>
              <a:rPr i="1" lang="en" sz="1200">
                <a:solidFill>
                  <a:schemeClr val="dk1"/>
                </a:solidFill>
                <a:latin typeface="Times New Roman"/>
                <a:ea typeface="Times New Roman"/>
                <a:cs typeface="Times New Roman"/>
                <a:sym typeface="Times New Roman"/>
              </a:rPr>
              <a:t>Batrachochytrium salamandrivorans</a:t>
            </a:r>
            <a:r>
              <a:rPr lang="en" sz="1200">
                <a:solidFill>
                  <a:schemeClr val="dk1"/>
                </a:solidFill>
                <a:latin typeface="Times New Roman"/>
                <a:ea typeface="Times New Roman"/>
                <a:cs typeface="Times New Roman"/>
                <a:sym typeface="Times New Roman"/>
              </a:rPr>
              <a:t>.</a:t>
            </a:r>
            <a:r>
              <a:rPr lang="en" sz="1200">
                <a:solidFill>
                  <a:schemeClr val="dk1"/>
                </a:solidFill>
                <a:highlight>
                  <a:schemeClr val="accent5"/>
                </a:highlight>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pic>
        <p:nvPicPr>
          <p:cNvPr id="474" name="Google Shape;474;p60"/>
          <p:cNvPicPr preferRelativeResize="0"/>
          <p:nvPr/>
        </p:nvPicPr>
        <p:blipFill>
          <a:blip r:embed="rId5">
            <a:alphaModFix/>
          </a:blip>
          <a:stretch>
            <a:fillRect/>
          </a:stretch>
        </p:blipFill>
        <p:spPr>
          <a:xfrm>
            <a:off x="5506675" y="2074475"/>
            <a:ext cx="2674694" cy="2135700"/>
          </a:xfrm>
          <a:prstGeom prst="rect">
            <a:avLst/>
          </a:prstGeom>
          <a:noFill/>
          <a:ln>
            <a:noFill/>
          </a:ln>
        </p:spPr>
      </p:pic>
      <p:sp>
        <p:nvSpPr>
          <p:cNvPr id="475" name="Google Shape;475;p60"/>
          <p:cNvSpPr txBox="1"/>
          <p:nvPr/>
        </p:nvSpPr>
        <p:spPr>
          <a:xfrm>
            <a:off x="5053625" y="4210175"/>
            <a:ext cx="3580800" cy="65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200">
                <a:solidFill>
                  <a:schemeClr val="dk1"/>
                </a:solidFill>
                <a:latin typeface="Times New Roman"/>
                <a:ea typeface="Times New Roman"/>
                <a:cs typeface="Times New Roman"/>
                <a:sym typeface="Times New Roman"/>
              </a:rPr>
              <a:t>Figure 3. </a:t>
            </a:r>
            <a:r>
              <a:rPr lang="en" sz="1200">
                <a:solidFill>
                  <a:schemeClr val="dk1"/>
                </a:solidFill>
                <a:latin typeface="Times New Roman"/>
                <a:ea typeface="Times New Roman"/>
                <a:cs typeface="Times New Roman"/>
                <a:sym typeface="Times New Roman"/>
              </a:rPr>
              <a:t>Fire salamander with circular skin lesions surrounded by black border © A. Martel &amp; F. Pasmans (Ghent University)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000">
              <a:solidFill>
                <a:srgbClr val="555555"/>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555555"/>
              </a:solidFill>
              <a:highlight>
                <a:srgbClr val="FFFFFF"/>
              </a:highlight>
            </a:endParaRPr>
          </a:p>
          <a:p>
            <a:pPr indent="0" lvl="0" marL="0" rtl="0" algn="l">
              <a:spcBef>
                <a:spcPts val="1200"/>
              </a:spcBef>
              <a:spcAft>
                <a:spcPts val="0"/>
              </a:spcAft>
              <a:buNone/>
            </a:pPr>
            <a:r>
              <a:t/>
            </a:r>
            <a:endParaRPr sz="1000">
              <a:solidFill>
                <a:srgbClr val="555555"/>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398075" y="365350"/>
            <a:ext cx="74472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a:t>
            </a:r>
            <a:r>
              <a:rPr lang="en" sz="3000"/>
              <a:t>ypothesis</a:t>
            </a:r>
            <a:endParaRPr sz="3000"/>
          </a:p>
        </p:txBody>
      </p:sp>
      <p:sp>
        <p:nvSpPr>
          <p:cNvPr id="481" name="Google Shape;481;p61"/>
          <p:cNvSpPr txBox="1"/>
          <p:nvPr>
            <p:ph idx="2" type="body"/>
          </p:nvPr>
        </p:nvSpPr>
        <p:spPr>
          <a:xfrm>
            <a:off x="398075" y="1195950"/>
            <a:ext cx="5664300" cy="27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We expect to see higher </a:t>
            </a:r>
            <a:r>
              <a:rPr i="1" lang="en" sz="1600">
                <a:latin typeface="Times New Roman"/>
                <a:ea typeface="Times New Roman"/>
                <a:cs typeface="Times New Roman"/>
                <a:sym typeface="Times New Roman"/>
              </a:rPr>
              <a:t>Bd </a:t>
            </a:r>
            <a:r>
              <a:rPr lang="en" sz="1600">
                <a:latin typeface="Times New Roman"/>
                <a:ea typeface="Times New Roman"/>
                <a:cs typeface="Times New Roman"/>
                <a:sym typeface="Times New Roman"/>
              </a:rPr>
              <a:t>infection load scores in adults compared to </a:t>
            </a:r>
            <a:r>
              <a:rPr lang="en" sz="1600">
                <a:latin typeface="Times New Roman"/>
                <a:ea typeface="Times New Roman"/>
                <a:cs typeface="Times New Roman"/>
                <a:sym typeface="Times New Roman"/>
              </a:rPr>
              <a:t>juveniles. </a:t>
            </a:r>
            <a:endParaRPr i="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a:t>
            </a:r>
            <a:r>
              <a:rPr lang="en" sz="1600">
                <a:latin typeface="Times New Roman"/>
                <a:ea typeface="Times New Roman"/>
                <a:cs typeface="Times New Roman"/>
                <a:sym typeface="Times New Roman"/>
              </a:rPr>
              <a:t>exually mature salamanders get infected during fights with rivals and when mating.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Also, we expect to see more</a:t>
            </a:r>
            <a:r>
              <a:rPr i="1" lang="en" sz="1600">
                <a:latin typeface="Times New Roman"/>
                <a:ea typeface="Times New Roman"/>
                <a:cs typeface="Times New Roman"/>
                <a:sym typeface="Times New Roman"/>
              </a:rPr>
              <a:t> Bd </a:t>
            </a:r>
            <a:r>
              <a:rPr lang="en" sz="1600">
                <a:latin typeface="Times New Roman"/>
                <a:ea typeface="Times New Roman"/>
                <a:cs typeface="Times New Roman"/>
                <a:sym typeface="Times New Roman"/>
              </a:rPr>
              <a:t>amplification</a:t>
            </a:r>
            <a:r>
              <a:rPr lang="en" sz="1600">
                <a:latin typeface="Times New Roman"/>
                <a:ea typeface="Times New Roman"/>
                <a:cs typeface="Times New Roman"/>
                <a:sym typeface="Times New Roman"/>
              </a:rPr>
              <a:t> compared to </a:t>
            </a:r>
            <a:r>
              <a:rPr i="1" lang="en" sz="1600">
                <a:latin typeface="Times New Roman"/>
                <a:ea typeface="Times New Roman"/>
                <a:cs typeface="Times New Roman"/>
                <a:sym typeface="Times New Roman"/>
              </a:rPr>
              <a:t>Bsal</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National Wildlife Health Center (NWHC) and the United States </a:t>
            </a:r>
            <a:r>
              <a:rPr lang="en" sz="1600">
                <a:latin typeface="Times New Roman"/>
                <a:ea typeface="Times New Roman"/>
                <a:cs typeface="Times New Roman"/>
                <a:sym typeface="Times New Roman"/>
              </a:rPr>
              <a:t>Geological</a:t>
            </a:r>
            <a:r>
              <a:rPr lang="en" sz="1600">
                <a:latin typeface="Times New Roman"/>
                <a:ea typeface="Times New Roman"/>
                <a:cs typeface="Times New Roman"/>
                <a:sym typeface="Times New Roman"/>
              </a:rPr>
              <a:t> Survey (USGS) Amphibian Research Monitoring Initiative (ARMI) are </a:t>
            </a:r>
            <a:r>
              <a:rPr lang="en" sz="1600">
                <a:latin typeface="Times New Roman"/>
                <a:ea typeface="Times New Roman"/>
                <a:cs typeface="Times New Roman"/>
                <a:sym typeface="Times New Roman"/>
              </a:rPr>
              <a:t>surveilling and mitigating potential spread of </a:t>
            </a:r>
            <a:r>
              <a:rPr i="1" lang="en" sz="1600">
                <a:latin typeface="Times New Roman"/>
                <a:ea typeface="Times New Roman"/>
                <a:cs typeface="Times New Roman"/>
                <a:sym typeface="Times New Roman"/>
              </a:rPr>
              <a:t>Bsal.</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p:txBody>
      </p:sp>
      <p:pic>
        <p:nvPicPr>
          <p:cNvPr id="482" name="Google Shape;482;p61" title="Screenshot 2025-04-23 at 2.11.05 PM.png"/>
          <p:cNvPicPr preferRelativeResize="0"/>
          <p:nvPr/>
        </p:nvPicPr>
        <p:blipFill>
          <a:blip r:embed="rId3">
            <a:alphaModFix/>
          </a:blip>
          <a:stretch>
            <a:fillRect/>
          </a:stretch>
        </p:blipFill>
        <p:spPr>
          <a:xfrm>
            <a:off x="5978888" y="1077637"/>
            <a:ext cx="2776825" cy="2057826"/>
          </a:xfrm>
          <a:prstGeom prst="rect">
            <a:avLst/>
          </a:prstGeom>
          <a:noFill/>
          <a:ln>
            <a:noFill/>
          </a:ln>
        </p:spPr>
      </p:pic>
      <p:sp>
        <p:nvSpPr>
          <p:cNvPr id="483" name="Google Shape;483;p61"/>
          <p:cNvSpPr txBox="1"/>
          <p:nvPr/>
        </p:nvSpPr>
        <p:spPr>
          <a:xfrm>
            <a:off x="5867288" y="313547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4. “</a:t>
            </a:r>
            <a:r>
              <a:rPr lang="en" sz="1200">
                <a:solidFill>
                  <a:schemeClr val="dk1"/>
                </a:solidFill>
                <a:latin typeface="Times New Roman"/>
                <a:ea typeface="Times New Roman"/>
                <a:cs typeface="Times New Roman"/>
                <a:sym typeface="Times New Roman"/>
              </a:rPr>
              <a:t>USGS scientist swabbing a Central Newt in Wisconsin to look for an invasive fungus, Batrachochytrium salamandrivorans (Bsal)”</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2"/>
          <p:cNvSpPr txBox="1"/>
          <p:nvPr>
            <p:ph type="title"/>
          </p:nvPr>
        </p:nvSpPr>
        <p:spPr>
          <a:xfrm>
            <a:off x="398075" y="365350"/>
            <a:ext cx="7447200" cy="16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Broader Impacts</a:t>
            </a:r>
            <a:endParaRPr sz="3000"/>
          </a:p>
        </p:txBody>
      </p:sp>
      <p:sp>
        <p:nvSpPr>
          <p:cNvPr id="489" name="Google Shape;489;p62"/>
          <p:cNvSpPr txBox="1"/>
          <p:nvPr>
            <p:ph idx="1" type="body"/>
          </p:nvPr>
        </p:nvSpPr>
        <p:spPr>
          <a:xfrm>
            <a:off x="466725" y="1065900"/>
            <a:ext cx="50358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Salamanders play a pivotal role in their ecosystems.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They are both predator and prey</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Bioindicators of environmental health</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u="sng">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Their declining health due to disease poses a threat to biodiversity and ecological stability.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u="sng">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Also, they have the ability to regenerate limbs and repair tissue which scientists are interested in.</a:t>
            </a:r>
            <a:endParaRPr sz="1600">
              <a:latin typeface="Times New Roman"/>
              <a:ea typeface="Times New Roman"/>
              <a:cs typeface="Times New Roman"/>
              <a:sym typeface="Times New Roman"/>
            </a:endParaRPr>
          </a:p>
        </p:txBody>
      </p:sp>
      <p:sp>
        <p:nvSpPr>
          <p:cNvPr id="490" name="Google Shape;490;p62"/>
          <p:cNvSpPr txBox="1"/>
          <p:nvPr/>
        </p:nvSpPr>
        <p:spPr>
          <a:xfrm>
            <a:off x="5300463" y="3994875"/>
            <a:ext cx="3300300" cy="6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5.</a:t>
            </a:r>
            <a:r>
              <a:rPr lang="en" sz="1200">
                <a:solidFill>
                  <a:schemeClr val="dk1"/>
                </a:solidFill>
                <a:latin typeface="Times New Roman"/>
                <a:ea typeface="Times New Roman"/>
                <a:cs typeface="Times New Roman"/>
                <a:sym typeface="Times New Roman"/>
              </a:rPr>
              <a:t> Infographic created for CWF’s Salamander Saturday Celebration. </a:t>
            </a:r>
            <a:endParaRPr sz="1200">
              <a:solidFill>
                <a:schemeClr val="dk1"/>
              </a:solidFill>
              <a:latin typeface="Times New Roman"/>
              <a:ea typeface="Times New Roman"/>
              <a:cs typeface="Times New Roman"/>
              <a:sym typeface="Times New Roman"/>
            </a:endParaRPr>
          </a:p>
        </p:txBody>
      </p:sp>
      <p:pic>
        <p:nvPicPr>
          <p:cNvPr id="491" name="Google Shape;491;p62"/>
          <p:cNvPicPr preferRelativeResize="0"/>
          <p:nvPr/>
        </p:nvPicPr>
        <p:blipFill>
          <a:blip r:embed="rId3">
            <a:alphaModFix/>
          </a:blip>
          <a:stretch>
            <a:fillRect/>
          </a:stretch>
        </p:blipFill>
        <p:spPr>
          <a:xfrm>
            <a:off x="5300475" y="579925"/>
            <a:ext cx="3414950" cy="341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idx="1" type="body"/>
          </p:nvPr>
        </p:nvSpPr>
        <p:spPr>
          <a:xfrm>
            <a:off x="629900" y="3848688"/>
            <a:ext cx="3602400" cy="6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6.  </a:t>
            </a:r>
            <a:r>
              <a:rPr lang="en" sz="1200">
                <a:solidFill>
                  <a:schemeClr val="dk1"/>
                </a:solidFill>
                <a:latin typeface="Times New Roman"/>
                <a:ea typeface="Times New Roman"/>
                <a:cs typeface="Times New Roman"/>
                <a:sym typeface="Times New Roman"/>
              </a:rPr>
              <a:t>Schematic of DNA extraction and qPCR workflow used for the detection of </a:t>
            </a:r>
            <a:r>
              <a:rPr i="1" lang="en" sz="1200">
                <a:solidFill>
                  <a:schemeClr val="dk1"/>
                </a:solidFill>
                <a:latin typeface="Times New Roman"/>
                <a:ea typeface="Times New Roman"/>
                <a:cs typeface="Times New Roman"/>
                <a:sym typeface="Times New Roman"/>
              </a:rPr>
              <a:t>Bd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Bsal</a:t>
            </a:r>
            <a:r>
              <a:rPr lang="en" sz="1200">
                <a:solidFill>
                  <a:schemeClr val="dk1"/>
                </a:solidFill>
                <a:latin typeface="Times New Roman"/>
                <a:ea typeface="Times New Roman"/>
                <a:cs typeface="Times New Roman"/>
                <a:sym typeface="Times New Roman"/>
              </a:rPr>
              <a:t> in salamander samples.</a:t>
            </a:r>
            <a:endParaRPr sz="1200">
              <a:solidFill>
                <a:schemeClr val="dk1"/>
              </a:solidFill>
              <a:latin typeface="Times New Roman"/>
              <a:ea typeface="Times New Roman"/>
              <a:cs typeface="Times New Roman"/>
              <a:sym typeface="Times New Roman"/>
            </a:endParaRPr>
          </a:p>
        </p:txBody>
      </p:sp>
      <p:sp>
        <p:nvSpPr>
          <p:cNvPr id="497" name="Google Shape;497;p63"/>
          <p:cNvSpPr txBox="1"/>
          <p:nvPr>
            <p:ph type="title"/>
          </p:nvPr>
        </p:nvSpPr>
        <p:spPr>
          <a:xfrm>
            <a:off x="399900" y="59290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Methods</a:t>
            </a:r>
            <a:endParaRPr b="1" sz="7200"/>
          </a:p>
        </p:txBody>
      </p:sp>
      <p:sp>
        <p:nvSpPr>
          <p:cNvPr id="498" name="Google Shape;498;p63"/>
          <p:cNvSpPr txBox="1"/>
          <p:nvPr>
            <p:ph idx="2" type="body"/>
          </p:nvPr>
        </p:nvSpPr>
        <p:spPr>
          <a:xfrm>
            <a:off x="4572000" y="691500"/>
            <a:ext cx="4150500" cy="4015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DNA was extracted from existing salamander samples from Rochester, NY.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29 Samples tested for </a:t>
            </a:r>
            <a:r>
              <a:rPr i="1" lang="en" sz="1600">
                <a:latin typeface="Times New Roman"/>
                <a:ea typeface="Times New Roman"/>
                <a:cs typeface="Times New Roman"/>
                <a:sym typeface="Times New Roman"/>
              </a:rPr>
              <a:t>B. dendrobatidis </a:t>
            </a:r>
            <a:r>
              <a:rPr lang="en" sz="1600">
                <a:latin typeface="Times New Roman"/>
                <a:ea typeface="Times New Roman"/>
                <a:cs typeface="Times New Roman"/>
                <a:sym typeface="Times New Roman"/>
              </a:rPr>
              <a:t>and </a:t>
            </a:r>
            <a:r>
              <a:rPr i="1" lang="en" sz="1600">
                <a:latin typeface="Times New Roman"/>
                <a:ea typeface="Times New Roman"/>
                <a:cs typeface="Times New Roman"/>
                <a:sym typeface="Times New Roman"/>
              </a:rPr>
              <a:t>B. salamandrivorans </a:t>
            </a:r>
            <a:r>
              <a:rPr lang="en" sz="1600">
                <a:latin typeface="Times New Roman"/>
                <a:ea typeface="Times New Roman"/>
                <a:cs typeface="Times New Roman"/>
                <a:sym typeface="Times New Roman"/>
              </a:rPr>
              <a:t>using qPCR. </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200">
                <a:latin typeface="Times New Roman"/>
                <a:ea typeface="Times New Roman"/>
                <a:cs typeface="Times New Roman"/>
                <a:sym typeface="Times New Roman"/>
              </a:rPr>
              <a:t>(Blooi et al. 2013)</a:t>
            </a:r>
            <a:endParaRPr sz="12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Duplex TaqMan assay (triplicate) primers and probes specific to the strains based on their Internal Transcribed Spacer (ITS) region.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Used the Thermo Fisher Scientific's QuantStudio software to run qPCR and compile data.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Used Excel/ Google Sheets to formulated figures and carry out statistical analysis.</a:t>
            </a:r>
            <a:endParaRPr sz="1600">
              <a:latin typeface="Times New Roman"/>
              <a:ea typeface="Times New Roman"/>
              <a:cs typeface="Times New Roman"/>
              <a:sym typeface="Times New Roman"/>
            </a:endParaRPr>
          </a:p>
        </p:txBody>
      </p:sp>
      <p:pic>
        <p:nvPicPr>
          <p:cNvPr id="499" name="Google Shape;499;p63" title="Screenshot 2025-04-22 at 4.03.23 PM.png"/>
          <p:cNvPicPr preferRelativeResize="0"/>
          <p:nvPr/>
        </p:nvPicPr>
        <p:blipFill>
          <a:blip r:embed="rId3">
            <a:alphaModFix/>
          </a:blip>
          <a:stretch>
            <a:fillRect/>
          </a:stretch>
        </p:blipFill>
        <p:spPr>
          <a:xfrm>
            <a:off x="1092975" y="1121788"/>
            <a:ext cx="2676249" cy="2726924"/>
          </a:xfrm>
          <a:prstGeom prst="rect">
            <a:avLst/>
          </a:prstGeom>
          <a:noFill/>
          <a:ln>
            <a:noFill/>
          </a:ln>
        </p:spPr>
      </p:pic>
      <p:sp>
        <p:nvSpPr>
          <p:cNvPr id="500" name="Google Shape;500;p63"/>
          <p:cNvSpPr/>
          <p:nvPr/>
        </p:nvSpPr>
        <p:spPr>
          <a:xfrm>
            <a:off x="2443125" y="1148525"/>
            <a:ext cx="663900" cy="11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501" name="Google Shape;501;p63"/>
          <p:cNvSpPr/>
          <p:nvPr/>
        </p:nvSpPr>
        <p:spPr>
          <a:xfrm>
            <a:off x="2386050" y="1260375"/>
            <a:ext cx="57000" cy="67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502" name="Google Shape;502;p63"/>
          <p:cNvSpPr/>
          <p:nvPr/>
        </p:nvSpPr>
        <p:spPr>
          <a:xfrm flipH="1" rot="10800000">
            <a:off x="3069175" y="1164263"/>
            <a:ext cx="231000" cy="13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ph type="title"/>
          </p:nvPr>
        </p:nvSpPr>
        <p:spPr>
          <a:xfrm>
            <a:off x="338425" y="55915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Results </a:t>
            </a:r>
            <a:endParaRPr b="1" sz="3000"/>
          </a:p>
        </p:txBody>
      </p:sp>
      <p:pic>
        <p:nvPicPr>
          <p:cNvPr id="508" name="Google Shape;508;p64" title="Standard Curve_unknownvsstandard_new.jpg"/>
          <p:cNvPicPr preferRelativeResize="0"/>
          <p:nvPr/>
        </p:nvPicPr>
        <p:blipFill rotWithShape="1">
          <a:blip r:embed="rId3">
            <a:alphaModFix/>
          </a:blip>
          <a:srcRect b="4141" l="5009" r="2739" t="0"/>
          <a:stretch/>
        </p:blipFill>
        <p:spPr>
          <a:xfrm>
            <a:off x="2246326" y="751975"/>
            <a:ext cx="4774548" cy="3100749"/>
          </a:xfrm>
          <a:prstGeom prst="rect">
            <a:avLst/>
          </a:prstGeom>
          <a:noFill/>
          <a:ln>
            <a:noFill/>
          </a:ln>
        </p:spPr>
      </p:pic>
      <p:sp>
        <p:nvSpPr>
          <p:cNvPr id="509" name="Google Shape;509;p64"/>
          <p:cNvSpPr txBox="1"/>
          <p:nvPr/>
        </p:nvSpPr>
        <p:spPr>
          <a:xfrm>
            <a:off x="2359600" y="3913200"/>
            <a:ext cx="4548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Figure 7. </a:t>
            </a:r>
            <a:r>
              <a:rPr lang="en" sz="1200">
                <a:solidFill>
                  <a:schemeClr val="dk1"/>
                </a:solidFill>
                <a:latin typeface="Times New Roman"/>
                <a:ea typeface="Times New Roman"/>
                <a:cs typeface="Times New Roman"/>
                <a:sym typeface="Times New Roman"/>
              </a:rPr>
              <a:t>Standard curve generated from known BD standards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(10</a:t>
            </a:r>
            <a:r>
              <a:rPr baseline="30000" lang="en" sz="1200">
                <a:solidFill>
                  <a:schemeClr val="dk1"/>
                </a:solidFill>
                <a:latin typeface="Times New Roman"/>
                <a:ea typeface="Times New Roman"/>
                <a:cs typeface="Times New Roman"/>
                <a:sym typeface="Times New Roman"/>
              </a:rPr>
              <a:t>-1</a:t>
            </a:r>
            <a:r>
              <a:rPr lang="en" sz="1200">
                <a:solidFill>
                  <a:schemeClr val="dk1"/>
                </a:solidFill>
                <a:latin typeface="Times New Roman"/>
                <a:ea typeface="Times New Roman"/>
                <a:cs typeface="Times New Roman"/>
                <a:sym typeface="Times New Roman"/>
              </a:rPr>
              <a:t>  - 10 </a:t>
            </a:r>
            <a:r>
              <a:rPr baseline="30000" lang="en" sz="1200">
                <a:solidFill>
                  <a:schemeClr val="dk1"/>
                </a:solidFill>
                <a:latin typeface="Times New Roman"/>
                <a:ea typeface="Times New Roman"/>
                <a:cs typeface="Times New Roman"/>
                <a:sym typeface="Times New Roman"/>
              </a:rPr>
              <a:t>-5 </a:t>
            </a:r>
            <a:r>
              <a:rPr lang="en" sz="1200">
                <a:solidFill>
                  <a:schemeClr val="dk1"/>
                </a:solidFill>
                <a:latin typeface="Times New Roman"/>
                <a:ea typeface="Times New Roman"/>
                <a:cs typeface="Times New Roman"/>
                <a:sym typeface="Times New Roman"/>
              </a:rPr>
              <a:t>), with the unknown samples plotted on the line of best fit.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5" title="Amplification Plot_raw.jpg"/>
          <p:cNvPicPr preferRelativeResize="0"/>
          <p:nvPr/>
        </p:nvPicPr>
        <p:blipFill rotWithShape="1">
          <a:blip r:embed="rId3">
            <a:alphaModFix/>
          </a:blip>
          <a:srcRect b="0" l="4570" r="2914" t="0"/>
          <a:stretch/>
        </p:blipFill>
        <p:spPr>
          <a:xfrm>
            <a:off x="478900" y="1252913"/>
            <a:ext cx="3904399" cy="2637674"/>
          </a:xfrm>
          <a:prstGeom prst="rect">
            <a:avLst/>
          </a:prstGeom>
          <a:noFill/>
          <a:ln>
            <a:noFill/>
          </a:ln>
        </p:spPr>
      </p:pic>
      <p:pic>
        <p:nvPicPr>
          <p:cNvPr id="515" name="Google Shape;515;p65" title="Amplification Plot_standards 1.jpg"/>
          <p:cNvPicPr preferRelativeResize="0"/>
          <p:nvPr/>
        </p:nvPicPr>
        <p:blipFill rotWithShape="1">
          <a:blip r:embed="rId4">
            <a:alphaModFix/>
          </a:blip>
          <a:srcRect b="3920" l="3305" r="3305" t="0"/>
          <a:stretch/>
        </p:blipFill>
        <p:spPr>
          <a:xfrm>
            <a:off x="4526389" y="1218125"/>
            <a:ext cx="4102011" cy="2637651"/>
          </a:xfrm>
          <a:prstGeom prst="rect">
            <a:avLst/>
          </a:prstGeom>
          <a:noFill/>
          <a:ln>
            <a:noFill/>
          </a:ln>
        </p:spPr>
      </p:pic>
      <p:sp>
        <p:nvSpPr>
          <p:cNvPr id="516" name="Google Shape;516;p65"/>
          <p:cNvSpPr txBox="1"/>
          <p:nvPr>
            <p:ph type="title"/>
          </p:nvPr>
        </p:nvSpPr>
        <p:spPr>
          <a:xfrm>
            <a:off x="338425" y="55915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Results </a:t>
            </a:r>
            <a:endParaRPr b="1" sz="3000"/>
          </a:p>
        </p:txBody>
      </p:sp>
      <p:sp>
        <p:nvSpPr>
          <p:cNvPr id="517" name="Google Shape;517;p65"/>
          <p:cNvSpPr txBox="1"/>
          <p:nvPr/>
        </p:nvSpPr>
        <p:spPr>
          <a:xfrm>
            <a:off x="478850" y="3940825"/>
            <a:ext cx="3904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8. </a:t>
            </a:r>
            <a:r>
              <a:rPr lang="en" sz="1200">
                <a:solidFill>
                  <a:schemeClr val="dk1"/>
                </a:solidFill>
                <a:latin typeface="Times New Roman"/>
                <a:ea typeface="Times New Roman"/>
                <a:cs typeface="Times New Roman"/>
                <a:sym typeface="Times New Roman"/>
              </a:rPr>
              <a:t>Amplification plot of </a:t>
            </a:r>
            <a:r>
              <a:rPr i="1" lang="en" sz="1200">
                <a:solidFill>
                  <a:schemeClr val="dk1"/>
                </a:solidFill>
                <a:latin typeface="Times New Roman"/>
                <a:ea typeface="Times New Roman"/>
                <a:cs typeface="Times New Roman"/>
                <a:sym typeface="Times New Roman"/>
              </a:rPr>
              <a:t>Bd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Bsal </a:t>
            </a:r>
            <a:endParaRPr i="1" sz="1500">
              <a:latin typeface="Times New Roman"/>
              <a:ea typeface="Times New Roman"/>
              <a:cs typeface="Times New Roman"/>
              <a:sym typeface="Times New Roman"/>
            </a:endParaRPr>
          </a:p>
        </p:txBody>
      </p:sp>
      <p:sp>
        <p:nvSpPr>
          <p:cNvPr id="518" name="Google Shape;518;p65"/>
          <p:cNvSpPr txBox="1"/>
          <p:nvPr/>
        </p:nvSpPr>
        <p:spPr>
          <a:xfrm>
            <a:off x="4572000" y="3940825"/>
            <a:ext cx="3904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9. </a:t>
            </a:r>
            <a:r>
              <a:rPr lang="en" sz="1200">
                <a:solidFill>
                  <a:schemeClr val="dk1"/>
                </a:solidFill>
                <a:latin typeface="Times New Roman"/>
                <a:ea typeface="Times New Roman"/>
                <a:cs typeface="Times New Roman"/>
                <a:sym typeface="Times New Roman"/>
              </a:rPr>
              <a:t>Amplification plot of </a:t>
            </a:r>
            <a:r>
              <a:rPr lang="en" sz="1200">
                <a:solidFill>
                  <a:schemeClr val="dk1"/>
                </a:solidFill>
                <a:latin typeface="Times New Roman"/>
                <a:ea typeface="Times New Roman"/>
                <a:cs typeface="Times New Roman"/>
                <a:sym typeface="Times New Roman"/>
              </a:rPr>
              <a:t>only </a:t>
            </a:r>
            <a:r>
              <a:rPr i="1" lang="en" sz="1200">
                <a:solidFill>
                  <a:schemeClr val="dk1"/>
                </a:solidFill>
                <a:latin typeface="Times New Roman"/>
                <a:ea typeface="Times New Roman"/>
                <a:cs typeface="Times New Roman"/>
                <a:sym typeface="Times New Roman"/>
              </a:rPr>
              <a:t>Bd</a:t>
            </a:r>
            <a:endParaRPr i="1"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6"/>
          <p:cNvSpPr txBox="1"/>
          <p:nvPr>
            <p:ph type="title"/>
          </p:nvPr>
        </p:nvSpPr>
        <p:spPr>
          <a:xfrm>
            <a:off x="338425" y="55915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Results </a:t>
            </a:r>
            <a:endParaRPr b="1" sz="3000"/>
          </a:p>
        </p:txBody>
      </p:sp>
      <p:pic>
        <p:nvPicPr>
          <p:cNvPr id="524" name="Google Shape;524;p66" title="Chart"/>
          <p:cNvPicPr preferRelativeResize="0"/>
          <p:nvPr/>
        </p:nvPicPr>
        <p:blipFill>
          <a:blip r:embed="rId3">
            <a:alphaModFix/>
          </a:blip>
          <a:stretch>
            <a:fillRect/>
          </a:stretch>
        </p:blipFill>
        <p:spPr>
          <a:xfrm>
            <a:off x="1942913" y="946100"/>
            <a:ext cx="5258166" cy="3251299"/>
          </a:xfrm>
          <a:prstGeom prst="rect">
            <a:avLst/>
          </a:prstGeom>
          <a:noFill/>
          <a:ln>
            <a:noFill/>
          </a:ln>
        </p:spPr>
      </p:pic>
      <p:sp>
        <p:nvSpPr>
          <p:cNvPr id="525" name="Google Shape;525;p66"/>
          <p:cNvSpPr txBox="1"/>
          <p:nvPr/>
        </p:nvSpPr>
        <p:spPr>
          <a:xfrm>
            <a:off x="1942950" y="4197400"/>
            <a:ext cx="5258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10. </a:t>
            </a:r>
            <a:r>
              <a:rPr lang="en" sz="1200">
                <a:solidFill>
                  <a:schemeClr val="dk1"/>
                </a:solidFill>
                <a:latin typeface="Times New Roman"/>
                <a:ea typeface="Times New Roman"/>
                <a:cs typeface="Times New Roman"/>
                <a:sym typeface="Times New Roman"/>
              </a:rPr>
              <a:t>Comparison of average adult vs. metamorph positive infection load scores </a:t>
            </a:r>
            <a:endParaRPr sz="1200">
              <a:latin typeface="Times New Roman"/>
              <a:ea typeface="Times New Roman"/>
              <a:cs typeface="Times New Roman"/>
              <a:sym typeface="Times New Roman"/>
            </a:endParaRPr>
          </a:p>
        </p:txBody>
      </p:sp>
      <p:sp>
        <p:nvSpPr>
          <p:cNvPr id="526" name="Google Shape;526;p66"/>
          <p:cNvSpPr txBox="1"/>
          <p:nvPr/>
        </p:nvSpPr>
        <p:spPr>
          <a:xfrm>
            <a:off x="7245050" y="1850825"/>
            <a:ext cx="1670400" cy="15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Metamorph (3 samples) </a:t>
            </a:r>
            <a:endParaRPr sz="12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Quantity Mean: 0.037</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FF0000"/>
                </a:solidFill>
                <a:latin typeface="Times New Roman"/>
                <a:ea typeface="Times New Roman"/>
                <a:cs typeface="Times New Roman"/>
                <a:sym typeface="Times New Roman"/>
              </a:rPr>
              <a:t>Adult (5 samples) </a:t>
            </a:r>
            <a:r>
              <a:rPr lang="en" sz="1200">
                <a:solidFill>
                  <a:schemeClr val="dk1"/>
                </a:solidFill>
                <a:latin typeface="Times New Roman"/>
                <a:ea typeface="Times New Roman"/>
                <a:cs typeface="Times New Roman"/>
                <a:sym typeface="Times New Roman"/>
              </a:rPr>
              <a:t>Quantity Mean: 0.06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9900FF"/>
                </a:solidFill>
                <a:latin typeface="Times New Roman"/>
                <a:ea typeface="Times New Roman"/>
                <a:cs typeface="Times New Roman"/>
                <a:sym typeface="Times New Roman"/>
              </a:rPr>
              <a:t>Standard Deviation: </a:t>
            </a:r>
            <a:r>
              <a:rPr lang="en" sz="1200">
                <a:solidFill>
                  <a:schemeClr val="dk1"/>
                </a:solidFill>
                <a:latin typeface="Times New Roman"/>
                <a:ea typeface="Times New Roman"/>
                <a:cs typeface="Times New Roman"/>
                <a:sym typeface="Times New Roman"/>
              </a:rPr>
              <a:t>0.0165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Public Sans"/>
              <a:ea typeface="Public Sans"/>
              <a:cs typeface="Public Sans"/>
              <a:sym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7"/>
          <p:cNvSpPr txBox="1"/>
          <p:nvPr>
            <p:ph type="title"/>
          </p:nvPr>
        </p:nvSpPr>
        <p:spPr>
          <a:xfrm>
            <a:off x="338425" y="559150"/>
            <a:ext cx="83442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Results </a:t>
            </a:r>
            <a:endParaRPr b="1" sz="3000"/>
          </a:p>
        </p:txBody>
      </p:sp>
      <p:sp>
        <p:nvSpPr>
          <p:cNvPr id="532" name="Google Shape;532;p67"/>
          <p:cNvSpPr txBox="1"/>
          <p:nvPr/>
        </p:nvSpPr>
        <p:spPr>
          <a:xfrm>
            <a:off x="1573875" y="2049325"/>
            <a:ext cx="46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33" name="Google Shape;533;p67" title="Chart"/>
          <p:cNvPicPr preferRelativeResize="0"/>
          <p:nvPr/>
        </p:nvPicPr>
        <p:blipFill>
          <a:blip r:embed="rId3">
            <a:alphaModFix/>
          </a:blip>
          <a:stretch>
            <a:fillRect/>
          </a:stretch>
        </p:blipFill>
        <p:spPr>
          <a:xfrm>
            <a:off x="1716862" y="1164150"/>
            <a:ext cx="5710276" cy="3074750"/>
          </a:xfrm>
          <a:prstGeom prst="rect">
            <a:avLst/>
          </a:prstGeom>
          <a:noFill/>
          <a:ln>
            <a:noFill/>
          </a:ln>
        </p:spPr>
      </p:pic>
      <p:sp>
        <p:nvSpPr>
          <p:cNvPr id="534" name="Google Shape;534;p67"/>
          <p:cNvSpPr txBox="1"/>
          <p:nvPr/>
        </p:nvSpPr>
        <p:spPr>
          <a:xfrm>
            <a:off x="1716850" y="4184100"/>
            <a:ext cx="571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Figure 11. </a:t>
            </a:r>
            <a:r>
              <a:rPr lang="en" sz="1200">
                <a:solidFill>
                  <a:schemeClr val="dk1"/>
                </a:solidFill>
                <a:latin typeface="Times New Roman"/>
                <a:ea typeface="Times New Roman"/>
                <a:cs typeface="Times New Roman"/>
                <a:sym typeface="Times New Roman"/>
              </a:rPr>
              <a:t>Percentages of host species of adults with positive infection load scores</a:t>
            </a:r>
            <a:r>
              <a:rPr lang="en" sz="1100">
                <a:solidFill>
                  <a:schemeClr val="dk1"/>
                </a:solidFill>
              </a:rPr>
              <a:t> </a:t>
            </a:r>
            <a:endParaRPr/>
          </a:p>
        </p:txBody>
      </p:sp>
      <p:sp>
        <p:nvSpPr>
          <p:cNvPr id="535" name="Google Shape;535;p67"/>
          <p:cNvSpPr txBox="1"/>
          <p:nvPr/>
        </p:nvSpPr>
        <p:spPr>
          <a:xfrm>
            <a:off x="269500" y="2093675"/>
            <a:ext cx="1488300" cy="8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FF"/>
                </a:solidFill>
                <a:latin typeface="Times New Roman"/>
                <a:ea typeface="Times New Roman"/>
                <a:cs typeface="Times New Roman"/>
                <a:sym typeface="Times New Roman"/>
              </a:rPr>
              <a:t>*</a:t>
            </a:r>
            <a:r>
              <a:rPr lang="en" sz="1200">
                <a:solidFill>
                  <a:srgbClr val="0000FF"/>
                </a:solidFill>
                <a:latin typeface="Times New Roman"/>
                <a:ea typeface="Times New Roman"/>
                <a:cs typeface="Times New Roman"/>
                <a:sym typeface="Times New Roman"/>
              </a:rPr>
              <a:t>Metamorph samples only had 1 species with positive infection load scores.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xmlns:r="http://schemas.openxmlformats.org/officeDocument/2006/relationships" name="New Employee Orientation &amp; Training">
  <a:themeElements>
    <a:clrScheme name="Simple Light">
      <a:dk1>
        <a:srgbClr val="000000"/>
      </a:dk1>
      <a:lt1>
        <a:srgbClr val="FBF8F4"/>
      </a:lt1>
      <a:dk2>
        <a:srgbClr val="4B917D"/>
      </a:dk2>
      <a:lt2>
        <a:srgbClr val="DAFEA4"/>
      </a:lt2>
      <a:accent1>
        <a:srgbClr val="A0C7FE"/>
      </a:accent1>
      <a:accent2>
        <a:srgbClr val="E0E0E0"/>
      </a:accent2>
      <a:accent3>
        <a:srgbClr val="BDE6DB"/>
      </a:accent3>
      <a:accent4>
        <a:srgbClr val="F7FDD7"/>
      </a:accent4>
      <a:accent5>
        <a:srgbClr val="FFFFFF"/>
      </a:accent5>
      <a:accent6>
        <a:srgbClr val="3F8BA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